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7" r:id="rId2"/>
    <p:sldId id="258" r:id="rId3"/>
    <p:sldId id="291" r:id="rId4"/>
    <p:sldId id="293" r:id="rId5"/>
    <p:sldId id="295" r:id="rId6"/>
    <p:sldId id="259" r:id="rId7"/>
    <p:sldId id="287" r:id="rId8"/>
    <p:sldId id="286" r:id="rId9"/>
    <p:sldId id="272" r:id="rId10"/>
    <p:sldId id="289" r:id="rId11"/>
    <p:sldId id="273" r:id="rId12"/>
    <p:sldId id="274" r:id="rId13"/>
    <p:sldId id="297" r:id="rId14"/>
    <p:sldId id="298" r:id="rId15"/>
    <p:sldId id="262" r:id="rId16"/>
    <p:sldId id="296" r:id="rId17"/>
    <p:sldId id="276" r:id="rId18"/>
    <p:sldId id="279" r:id="rId19"/>
    <p:sldId id="280" r:id="rId20"/>
    <p:sldId id="284"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38B1855-1B75-4FBE-930C-398BA8C253C6}" styleName="סגנון ערכת נושא 2 - הדגשה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סגנון ערכת נושא 2 - הדגשה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12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cuments\&#1513;&#1488;&#1493;&#1500;\&#1514;&#1493;&#1488;&#1512;%20&#1513;&#1504;&#1497;\&#1505;&#1497;&#1502;&#1505;&#1496;&#1512;%20&#1488;\&#1504;&#1497;&#1514;&#1493;&#1495;%20&#1502;&#1491;&#1497;&#1504;&#1497;&#1493;&#1514;\&#1495;&#1497;&#1505;&#1499;&#1493;&#1501;%20&#1508;&#1504;&#1505;&#1497;&#1493;&#1504;&#1497;\&#1504;&#1514;&#1493;&#1504;&#1497;&#1501;%20&#1489;&#1488;&#1511;&#1505;&#150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גיליון1!$B$62</c:f>
              <c:strCache>
                <c:ptCount val="1"/>
                <c:pt idx="0">
                  <c:v>שכירים לא מכוסים</c:v>
                </c:pt>
              </c:strCache>
            </c:strRef>
          </c:tx>
          <c:invertIfNegative val="0"/>
          <c:cat>
            <c:strRef>
              <c:f>גיליון1!$A$63:$A$72</c:f>
              <c:strCache>
                <c:ptCount val="10"/>
                <c:pt idx="0">
                  <c:v>עד 1500</c:v>
                </c:pt>
                <c:pt idx="1">
                  <c:v>1500-2500</c:v>
                </c:pt>
                <c:pt idx="2">
                  <c:v>2500-3000</c:v>
                </c:pt>
                <c:pt idx="3">
                  <c:v>3000-4000</c:v>
                </c:pt>
                <c:pt idx="4">
                  <c:v>4000-5000</c:v>
                </c:pt>
                <c:pt idx="5">
                  <c:v>5000-6000</c:v>
                </c:pt>
                <c:pt idx="6">
                  <c:v>6000-7000</c:v>
                </c:pt>
                <c:pt idx="7">
                  <c:v>7000-9000</c:v>
                </c:pt>
                <c:pt idx="8">
                  <c:v>9000-12000</c:v>
                </c:pt>
                <c:pt idx="9">
                  <c:v>12000+</c:v>
                </c:pt>
              </c:strCache>
            </c:strRef>
          </c:cat>
          <c:val>
            <c:numRef>
              <c:f>גיליון1!$B$63:$B$72</c:f>
              <c:numCache>
                <c:formatCode>0%</c:formatCode>
                <c:ptCount val="10"/>
                <c:pt idx="0">
                  <c:v>0.77000000000000035</c:v>
                </c:pt>
                <c:pt idx="1">
                  <c:v>0.63000000000000056</c:v>
                </c:pt>
                <c:pt idx="2">
                  <c:v>0.53</c:v>
                </c:pt>
                <c:pt idx="3">
                  <c:v>0.42000000000000026</c:v>
                </c:pt>
                <c:pt idx="4">
                  <c:v>0.28000000000000008</c:v>
                </c:pt>
                <c:pt idx="5">
                  <c:v>0.22000000000000006</c:v>
                </c:pt>
                <c:pt idx="6">
                  <c:v>0.14000000000000001</c:v>
                </c:pt>
                <c:pt idx="7">
                  <c:v>0.1</c:v>
                </c:pt>
                <c:pt idx="8">
                  <c:v>5.0000000000000031E-2</c:v>
                </c:pt>
                <c:pt idx="9">
                  <c:v>3.000000000000002E-2</c:v>
                </c:pt>
              </c:numCache>
            </c:numRef>
          </c:val>
        </c:ser>
        <c:ser>
          <c:idx val="1"/>
          <c:order val="1"/>
          <c:tx>
            <c:strRef>
              <c:f>גיליון1!$G$62</c:f>
              <c:strCache>
                <c:ptCount val="1"/>
                <c:pt idx="0">
                  <c:v>עצמאים לא מכוסים</c:v>
                </c:pt>
              </c:strCache>
            </c:strRef>
          </c:tx>
          <c:invertIfNegative val="0"/>
          <c:cat>
            <c:strRef>
              <c:f>גיליון1!$A$63:$A$72</c:f>
              <c:strCache>
                <c:ptCount val="10"/>
                <c:pt idx="0">
                  <c:v>עד 1500</c:v>
                </c:pt>
                <c:pt idx="1">
                  <c:v>1500-2500</c:v>
                </c:pt>
                <c:pt idx="2">
                  <c:v>2500-3000</c:v>
                </c:pt>
                <c:pt idx="3">
                  <c:v>3000-4000</c:v>
                </c:pt>
                <c:pt idx="4">
                  <c:v>4000-5000</c:v>
                </c:pt>
                <c:pt idx="5">
                  <c:v>5000-6000</c:v>
                </c:pt>
                <c:pt idx="6">
                  <c:v>6000-7000</c:v>
                </c:pt>
                <c:pt idx="7">
                  <c:v>7000-9000</c:v>
                </c:pt>
                <c:pt idx="8">
                  <c:v>9000-12000</c:v>
                </c:pt>
                <c:pt idx="9">
                  <c:v>12000+</c:v>
                </c:pt>
              </c:strCache>
            </c:strRef>
          </c:cat>
          <c:val>
            <c:numRef>
              <c:f>גיליון1!$G$63:$G$72</c:f>
              <c:numCache>
                <c:formatCode>0%</c:formatCode>
                <c:ptCount val="10"/>
                <c:pt idx="0">
                  <c:v>0.62000000000000055</c:v>
                </c:pt>
                <c:pt idx="1">
                  <c:v>0.85000000000000053</c:v>
                </c:pt>
                <c:pt idx="2">
                  <c:v>0.73000000000000054</c:v>
                </c:pt>
                <c:pt idx="3">
                  <c:v>0.60000000000000053</c:v>
                </c:pt>
                <c:pt idx="4">
                  <c:v>0.45</c:v>
                </c:pt>
                <c:pt idx="5">
                  <c:v>0.39000000000000035</c:v>
                </c:pt>
                <c:pt idx="6">
                  <c:v>0.42000000000000026</c:v>
                </c:pt>
                <c:pt idx="7">
                  <c:v>0.25</c:v>
                </c:pt>
                <c:pt idx="8">
                  <c:v>0.26</c:v>
                </c:pt>
                <c:pt idx="9">
                  <c:v>0.11000000000000003</c:v>
                </c:pt>
              </c:numCache>
            </c:numRef>
          </c:val>
        </c:ser>
        <c:dLbls>
          <c:showLegendKey val="0"/>
          <c:showVal val="0"/>
          <c:showCatName val="0"/>
          <c:showSerName val="0"/>
          <c:showPercent val="0"/>
          <c:showBubbleSize val="0"/>
        </c:dLbls>
        <c:gapWidth val="150"/>
        <c:axId val="41007360"/>
        <c:axId val="41017344"/>
      </c:barChart>
      <c:catAx>
        <c:axId val="41007360"/>
        <c:scaling>
          <c:orientation val="maxMin"/>
        </c:scaling>
        <c:delete val="0"/>
        <c:axPos val="b"/>
        <c:majorTickMark val="out"/>
        <c:minorTickMark val="none"/>
        <c:tickLblPos val="nextTo"/>
        <c:crossAx val="41017344"/>
        <c:crosses val="autoZero"/>
        <c:auto val="1"/>
        <c:lblAlgn val="ctr"/>
        <c:lblOffset val="100"/>
        <c:noMultiLvlLbl val="0"/>
      </c:catAx>
      <c:valAx>
        <c:axId val="41017344"/>
        <c:scaling>
          <c:orientation val="minMax"/>
        </c:scaling>
        <c:delete val="0"/>
        <c:axPos val="r"/>
        <c:majorGridlines/>
        <c:numFmt formatCode="0%" sourceLinked="1"/>
        <c:majorTickMark val="out"/>
        <c:minorTickMark val="none"/>
        <c:tickLblPos val="nextTo"/>
        <c:crossAx val="41007360"/>
        <c:crosses val="autoZero"/>
        <c:crossBetween val="between"/>
      </c:valAx>
      <c:spPr>
        <a:noFill/>
        <a:ln w="25400">
          <a:noFill/>
        </a:ln>
      </c:spPr>
    </c:plotArea>
    <c:legend>
      <c:legendPos val="l"/>
      <c:legendEntry>
        <c:idx val="0"/>
        <c:txPr>
          <a:bodyPr/>
          <a:lstStyle/>
          <a:p>
            <a:pPr>
              <a:defRPr sz="1600"/>
            </a:pPr>
            <a:endParaRPr lang="he-IL"/>
          </a:p>
        </c:txPr>
      </c:legendEntry>
      <c:legendEntry>
        <c:idx val="1"/>
        <c:txPr>
          <a:bodyPr/>
          <a:lstStyle/>
          <a:p>
            <a:pPr>
              <a:defRPr sz="1600"/>
            </a:pPr>
            <a:endParaRPr lang="he-IL"/>
          </a:p>
        </c:txPr>
      </c:legendEntry>
      <c:layout>
        <c:manualLayout>
          <c:xMode val="edge"/>
          <c:yMode val="edge"/>
          <c:x val="9.2825943316239955E-3"/>
          <c:y val="0.21452231803303909"/>
          <c:w val="0.1440248110833689"/>
          <c:h val="0.34303197080666287"/>
        </c:manualLayout>
      </c:layout>
      <c:overlay val="0"/>
    </c:legend>
    <c:plotVisOnly val="1"/>
    <c:dispBlanksAs val="gap"/>
    <c:showDLblsOverMax val="0"/>
  </c:chart>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153D4-AC84-44EE-A1B5-8203025CFEE4}" type="doc">
      <dgm:prSet loTypeId="urn:microsoft.com/office/officeart/2005/8/layout/vList4#1" loCatId="list" qsTypeId="urn:microsoft.com/office/officeart/2005/8/quickstyle/3d1" qsCatId="3D" csTypeId="urn:microsoft.com/office/officeart/2005/8/colors/colorful2" csCatId="colorful" phldr="1"/>
      <dgm:spPr/>
      <dgm:t>
        <a:bodyPr/>
        <a:lstStyle/>
        <a:p>
          <a:pPr rtl="1"/>
          <a:endParaRPr lang="he-IL"/>
        </a:p>
      </dgm:t>
    </dgm:pt>
    <dgm:pt modelId="{29AECEB2-2A20-4D50-A230-53C303DCD45C}">
      <dgm:prSet phldrT="[טקסט]" custT="1"/>
      <dgm:spPr/>
      <dgm:t>
        <a:bodyPr/>
        <a:lstStyle/>
        <a:p>
          <a:pPr rtl="1"/>
          <a:r>
            <a:rPr lang="he-IL" sz="3600" dirty="0" smtClean="0"/>
            <a:t>חיסכון העצמאיים לביטוח פנסיוני נמוך משמעותית מחיסכון השכירים (כמחצית בערך)</a:t>
          </a:r>
          <a:endParaRPr lang="he-IL" sz="3600" dirty="0"/>
        </a:p>
      </dgm:t>
    </dgm:pt>
    <dgm:pt modelId="{BED28211-2DC5-4FF8-8D64-A2CAE3C94B16}" type="parTrans" cxnId="{1A008DC6-71C6-4169-AD78-E61DCAE1BAC1}">
      <dgm:prSet/>
      <dgm:spPr/>
      <dgm:t>
        <a:bodyPr/>
        <a:lstStyle/>
        <a:p>
          <a:pPr rtl="1"/>
          <a:endParaRPr lang="he-IL"/>
        </a:p>
      </dgm:t>
    </dgm:pt>
    <dgm:pt modelId="{6D107EA1-A6A7-48B7-B9EB-D9FCDC10FDC4}" type="sibTrans" cxnId="{1A008DC6-71C6-4169-AD78-E61DCAE1BAC1}">
      <dgm:prSet/>
      <dgm:spPr/>
      <dgm:t>
        <a:bodyPr/>
        <a:lstStyle/>
        <a:p>
          <a:pPr rtl="1"/>
          <a:endParaRPr lang="he-IL"/>
        </a:p>
      </dgm:t>
    </dgm:pt>
    <dgm:pt modelId="{618D89EA-3838-4DAE-ACE6-0C7B0D04BB40}">
      <dgm:prSet custT="1"/>
      <dgm:spPr/>
      <dgm:t>
        <a:bodyPr/>
        <a:lstStyle/>
        <a:p>
          <a:pPr rtl="1"/>
          <a:r>
            <a:rPr lang="he-IL" sz="3600" dirty="0" smtClean="0"/>
            <a:t>אחוז נמוך מתוך כלל שכר העצמאיים מבוטח באפיקים פנסיוניים</a:t>
          </a:r>
          <a:endParaRPr lang="he-IL" sz="3600" dirty="0"/>
        </a:p>
      </dgm:t>
    </dgm:pt>
    <dgm:pt modelId="{9FD67703-0050-4C0C-8C4C-2AC1DA7DA092}" type="parTrans" cxnId="{BE7FA432-1B6F-41B5-9C44-140E0B35E393}">
      <dgm:prSet/>
      <dgm:spPr/>
      <dgm:t>
        <a:bodyPr/>
        <a:lstStyle/>
        <a:p>
          <a:pPr rtl="1"/>
          <a:endParaRPr lang="he-IL"/>
        </a:p>
      </dgm:t>
    </dgm:pt>
    <dgm:pt modelId="{F9C7B228-38F5-4150-873F-3301A84E12A9}" type="sibTrans" cxnId="{BE7FA432-1B6F-41B5-9C44-140E0B35E393}">
      <dgm:prSet/>
      <dgm:spPr/>
      <dgm:t>
        <a:bodyPr/>
        <a:lstStyle/>
        <a:p>
          <a:pPr rtl="1"/>
          <a:endParaRPr lang="he-IL"/>
        </a:p>
      </dgm:t>
    </dgm:pt>
    <dgm:pt modelId="{D59C1059-24CE-4E97-B491-9A6F13BB874A}">
      <dgm:prSet/>
      <dgm:spPr/>
      <dgm:t>
        <a:bodyPr/>
        <a:lstStyle/>
        <a:p>
          <a:pPr rtl="1"/>
          <a:r>
            <a:rPr lang="he-IL" dirty="0" smtClean="0"/>
            <a:t>ירידה משמעותית ברמת החיים וסיכון לירידה אל מתחת לקו העוני לאחר גיל פרישה</a:t>
          </a:r>
          <a:endParaRPr lang="he-IL" dirty="0"/>
        </a:p>
      </dgm:t>
    </dgm:pt>
    <dgm:pt modelId="{D1DF8ABD-5437-4E0B-AC0D-D8EBE8917A0A}" type="parTrans" cxnId="{481B1689-04DF-4621-9AA1-E2AD71A05D6F}">
      <dgm:prSet/>
      <dgm:spPr/>
      <dgm:t>
        <a:bodyPr/>
        <a:lstStyle/>
        <a:p>
          <a:pPr rtl="1"/>
          <a:endParaRPr lang="he-IL"/>
        </a:p>
      </dgm:t>
    </dgm:pt>
    <dgm:pt modelId="{CF349A7E-9C3A-498E-BA7C-2CE0C7440DA3}" type="sibTrans" cxnId="{481B1689-04DF-4621-9AA1-E2AD71A05D6F}">
      <dgm:prSet/>
      <dgm:spPr/>
      <dgm:t>
        <a:bodyPr/>
        <a:lstStyle/>
        <a:p>
          <a:pPr rtl="1"/>
          <a:endParaRPr lang="he-IL"/>
        </a:p>
      </dgm:t>
    </dgm:pt>
    <dgm:pt modelId="{867DC781-6AA5-4656-A927-AFE606FA2F23}">
      <dgm:prSet/>
      <dgm:spPr/>
      <dgm:t>
        <a:bodyPr/>
        <a:lstStyle/>
        <a:p>
          <a:pPr rtl="1"/>
          <a:r>
            <a:rPr lang="he-IL" dirty="0" smtClean="0"/>
            <a:t>ישראל ממוקמת נמוך בהשוואה למדדים בינלאומיים בכל הקשור לאיכות התוכניות הפנסיוניות.</a:t>
          </a:r>
          <a:endParaRPr lang="he-IL" dirty="0"/>
        </a:p>
      </dgm:t>
    </dgm:pt>
    <dgm:pt modelId="{DB0C6E83-EC51-4731-B7D1-9C74BF83503D}" type="parTrans" cxnId="{B49A0AE4-C7DD-411D-A919-3C58DDB28934}">
      <dgm:prSet/>
      <dgm:spPr/>
      <dgm:t>
        <a:bodyPr/>
        <a:lstStyle/>
        <a:p>
          <a:pPr rtl="1"/>
          <a:endParaRPr lang="he-IL"/>
        </a:p>
      </dgm:t>
    </dgm:pt>
    <dgm:pt modelId="{5D71DF8D-BCA6-4D39-AD61-03F5A59B6631}" type="sibTrans" cxnId="{B49A0AE4-C7DD-411D-A919-3C58DDB28934}">
      <dgm:prSet/>
      <dgm:spPr/>
      <dgm:t>
        <a:bodyPr/>
        <a:lstStyle/>
        <a:p>
          <a:pPr rtl="1"/>
          <a:endParaRPr lang="he-IL"/>
        </a:p>
      </dgm:t>
    </dgm:pt>
    <dgm:pt modelId="{30581BBD-690F-4826-8B6A-FF5AF2E03AD4}" type="pres">
      <dgm:prSet presAssocID="{205153D4-AC84-44EE-A1B5-8203025CFEE4}" presName="linear" presStyleCnt="0">
        <dgm:presLayoutVars>
          <dgm:dir/>
          <dgm:resizeHandles val="exact"/>
        </dgm:presLayoutVars>
      </dgm:prSet>
      <dgm:spPr/>
      <dgm:t>
        <a:bodyPr/>
        <a:lstStyle/>
        <a:p>
          <a:pPr rtl="1"/>
          <a:endParaRPr lang="he-IL"/>
        </a:p>
      </dgm:t>
    </dgm:pt>
    <dgm:pt modelId="{83E2498A-4656-44B7-9D11-0D1DDA14219C}" type="pres">
      <dgm:prSet presAssocID="{29AECEB2-2A20-4D50-A230-53C303DCD45C}" presName="comp" presStyleCnt="0"/>
      <dgm:spPr/>
    </dgm:pt>
    <dgm:pt modelId="{B4DFDF0E-224A-4DF7-BB45-0A3214708EBE}" type="pres">
      <dgm:prSet presAssocID="{29AECEB2-2A20-4D50-A230-53C303DCD45C}" presName="box" presStyleLbl="node1" presStyleIdx="0" presStyleCnt="4" custLinFactNeighborX="917" custLinFactNeighborY="-5894"/>
      <dgm:spPr/>
      <dgm:t>
        <a:bodyPr/>
        <a:lstStyle/>
        <a:p>
          <a:pPr rtl="1"/>
          <a:endParaRPr lang="he-IL"/>
        </a:p>
      </dgm:t>
    </dgm:pt>
    <dgm:pt modelId="{E95CF3E6-9B5D-40E0-B0B2-FE9CD906BBD8}" type="pres">
      <dgm:prSet presAssocID="{29AECEB2-2A20-4D50-A230-53C303DCD45C}" presName="img" presStyleLbl="fgImgPlace1" presStyleIdx="0" presStyleCnt="4"/>
      <dgm:spPr>
        <a:blipFill rotWithShape="0">
          <a:blip xmlns:r="http://schemas.openxmlformats.org/officeDocument/2006/relationships" r:embed="rId1"/>
          <a:stretch>
            <a:fillRect/>
          </a:stretch>
        </a:blipFill>
      </dgm:spPr>
      <dgm:t>
        <a:bodyPr/>
        <a:lstStyle/>
        <a:p>
          <a:pPr rtl="1"/>
          <a:endParaRPr lang="he-IL"/>
        </a:p>
      </dgm:t>
    </dgm:pt>
    <dgm:pt modelId="{61435967-A85E-4BA2-B27E-34C55C5FF1CE}" type="pres">
      <dgm:prSet presAssocID="{29AECEB2-2A20-4D50-A230-53C303DCD45C}" presName="text" presStyleLbl="node1" presStyleIdx="0" presStyleCnt="4">
        <dgm:presLayoutVars>
          <dgm:bulletEnabled val="1"/>
        </dgm:presLayoutVars>
      </dgm:prSet>
      <dgm:spPr/>
      <dgm:t>
        <a:bodyPr/>
        <a:lstStyle/>
        <a:p>
          <a:pPr rtl="1"/>
          <a:endParaRPr lang="he-IL"/>
        </a:p>
      </dgm:t>
    </dgm:pt>
    <dgm:pt modelId="{B1BA57B3-48E7-4C98-9C63-00F85EED7552}" type="pres">
      <dgm:prSet presAssocID="{6D107EA1-A6A7-48B7-B9EB-D9FCDC10FDC4}" presName="spacer" presStyleCnt="0"/>
      <dgm:spPr/>
    </dgm:pt>
    <dgm:pt modelId="{AC8DC365-6F3A-456B-9C87-867569D7F959}" type="pres">
      <dgm:prSet presAssocID="{618D89EA-3838-4DAE-ACE6-0C7B0D04BB40}" presName="comp" presStyleCnt="0"/>
      <dgm:spPr/>
    </dgm:pt>
    <dgm:pt modelId="{1FA8E958-14DE-4E49-ADC9-577C7B2D8AC5}" type="pres">
      <dgm:prSet presAssocID="{618D89EA-3838-4DAE-ACE6-0C7B0D04BB40}" presName="box" presStyleLbl="node1" presStyleIdx="1" presStyleCnt="4"/>
      <dgm:spPr/>
      <dgm:t>
        <a:bodyPr/>
        <a:lstStyle/>
        <a:p>
          <a:pPr rtl="1"/>
          <a:endParaRPr lang="he-IL"/>
        </a:p>
      </dgm:t>
    </dgm:pt>
    <dgm:pt modelId="{A1779605-1D05-41DA-BD9A-939BCF6A4D87}" type="pres">
      <dgm:prSet presAssocID="{618D89EA-3838-4DAE-ACE6-0C7B0D04BB40}" presName="img" presStyleLbl="fgImgPlace1" presStyleIdx="1" presStyleCnt="4"/>
      <dgm:spPr>
        <a:blipFill rotWithShape="0">
          <a:blip xmlns:r="http://schemas.openxmlformats.org/officeDocument/2006/relationships" r:embed="rId2"/>
          <a:stretch>
            <a:fillRect/>
          </a:stretch>
        </a:blipFill>
      </dgm:spPr>
      <dgm:t>
        <a:bodyPr/>
        <a:lstStyle/>
        <a:p>
          <a:pPr rtl="1"/>
          <a:endParaRPr lang="he-IL"/>
        </a:p>
      </dgm:t>
    </dgm:pt>
    <dgm:pt modelId="{4C09250F-17BA-452A-B652-2845218941BB}" type="pres">
      <dgm:prSet presAssocID="{618D89EA-3838-4DAE-ACE6-0C7B0D04BB40}" presName="text" presStyleLbl="node1" presStyleIdx="1" presStyleCnt="4">
        <dgm:presLayoutVars>
          <dgm:bulletEnabled val="1"/>
        </dgm:presLayoutVars>
      </dgm:prSet>
      <dgm:spPr/>
      <dgm:t>
        <a:bodyPr/>
        <a:lstStyle/>
        <a:p>
          <a:pPr rtl="1"/>
          <a:endParaRPr lang="he-IL"/>
        </a:p>
      </dgm:t>
    </dgm:pt>
    <dgm:pt modelId="{AFBD6134-5A46-47F0-95D3-460CB0CA5573}" type="pres">
      <dgm:prSet presAssocID="{F9C7B228-38F5-4150-873F-3301A84E12A9}" presName="spacer" presStyleCnt="0"/>
      <dgm:spPr/>
    </dgm:pt>
    <dgm:pt modelId="{BD23DE6B-0FDD-4405-B529-BB16AFC055F6}" type="pres">
      <dgm:prSet presAssocID="{D59C1059-24CE-4E97-B491-9A6F13BB874A}" presName="comp" presStyleCnt="0"/>
      <dgm:spPr/>
    </dgm:pt>
    <dgm:pt modelId="{0036AA94-4DEA-4A17-A9DD-4ED2BFC18786}" type="pres">
      <dgm:prSet presAssocID="{D59C1059-24CE-4E97-B491-9A6F13BB874A}" presName="box" presStyleLbl="node1" presStyleIdx="2" presStyleCnt="4"/>
      <dgm:spPr/>
      <dgm:t>
        <a:bodyPr/>
        <a:lstStyle/>
        <a:p>
          <a:pPr rtl="1"/>
          <a:endParaRPr lang="he-IL"/>
        </a:p>
      </dgm:t>
    </dgm:pt>
    <dgm:pt modelId="{6DC1D382-219E-4A09-93F4-3BE919933C16}" type="pres">
      <dgm:prSet presAssocID="{D59C1059-24CE-4E97-B491-9A6F13BB874A}" presName="img" presStyleLbl="fgImgPlace1" presStyleIdx="2" presStyleCnt="4"/>
      <dgm:spPr>
        <a:blipFill rotWithShape="0">
          <a:blip xmlns:r="http://schemas.openxmlformats.org/officeDocument/2006/relationships" r:embed="rId2"/>
          <a:stretch>
            <a:fillRect/>
          </a:stretch>
        </a:blipFill>
      </dgm:spPr>
      <dgm:t>
        <a:bodyPr/>
        <a:lstStyle/>
        <a:p>
          <a:pPr rtl="1"/>
          <a:endParaRPr lang="he-IL"/>
        </a:p>
      </dgm:t>
    </dgm:pt>
    <dgm:pt modelId="{A641093D-E795-4066-9E38-506C34B907FC}" type="pres">
      <dgm:prSet presAssocID="{D59C1059-24CE-4E97-B491-9A6F13BB874A}" presName="text" presStyleLbl="node1" presStyleIdx="2" presStyleCnt="4">
        <dgm:presLayoutVars>
          <dgm:bulletEnabled val="1"/>
        </dgm:presLayoutVars>
      </dgm:prSet>
      <dgm:spPr/>
      <dgm:t>
        <a:bodyPr/>
        <a:lstStyle/>
        <a:p>
          <a:pPr rtl="1"/>
          <a:endParaRPr lang="he-IL"/>
        </a:p>
      </dgm:t>
    </dgm:pt>
    <dgm:pt modelId="{F4B9686A-D88D-4452-ACA5-0CDE503BC954}" type="pres">
      <dgm:prSet presAssocID="{CF349A7E-9C3A-498E-BA7C-2CE0C7440DA3}" presName="spacer" presStyleCnt="0"/>
      <dgm:spPr/>
    </dgm:pt>
    <dgm:pt modelId="{97319760-6706-4293-A027-855C253BF93E}" type="pres">
      <dgm:prSet presAssocID="{867DC781-6AA5-4656-A927-AFE606FA2F23}" presName="comp" presStyleCnt="0"/>
      <dgm:spPr/>
    </dgm:pt>
    <dgm:pt modelId="{113FEDC8-2A5A-475D-9EE5-5D9ECBF87707}" type="pres">
      <dgm:prSet presAssocID="{867DC781-6AA5-4656-A927-AFE606FA2F23}" presName="box" presStyleLbl="node1" presStyleIdx="3" presStyleCnt="4"/>
      <dgm:spPr/>
      <dgm:t>
        <a:bodyPr/>
        <a:lstStyle/>
        <a:p>
          <a:pPr rtl="1"/>
          <a:endParaRPr lang="he-IL"/>
        </a:p>
      </dgm:t>
    </dgm:pt>
    <dgm:pt modelId="{3602BC18-D3A9-40F8-B6BB-8AAB4EB628D4}" type="pres">
      <dgm:prSet presAssocID="{867DC781-6AA5-4656-A927-AFE606FA2F23}" presName="img" presStyleLbl="fgImgPlace1" presStyleIdx="3" presStyleCnt="4"/>
      <dgm:spPr>
        <a:blipFill rotWithShape="0">
          <a:blip xmlns:r="http://schemas.openxmlformats.org/officeDocument/2006/relationships" r:embed="rId3"/>
          <a:stretch>
            <a:fillRect/>
          </a:stretch>
        </a:blipFill>
      </dgm:spPr>
      <dgm:t>
        <a:bodyPr/>
        <a:lstStyle/>
        <a:p>
          <a:pPr rtl="1"/>
          <a:endParaRPr lang="he-IL"/>
        </a:p>
      </dgm:t>
    </dgm:pt>
    <dgm:pt modelId="{1738F1A5-82EF-4335-A6C4-08914A7CC1CE}" type="pres">
      <dgm:prSet presAssocID="{867DC781-6AA5-4656-A927-AFE606FA2F23}" presName="text" presStyleLbl="node1" presStyleIdx="3" presStyleCnt="4">
        <dgm:presLayoutVars>
          <dgm:bulletEnabled val="1"/>
        </dgm:presLayoutVars>
      </dgm:prSet>
      <dgm:spPr/>
      <dgm:t>
        <a:bodyPr/>
        <a:lstStyle/>
        <a:p>
          <a:pPr rtl="1"/>
          <a:endParaRPr lang="he-IL"/>
        </a:p>
      </dgm:t>
    </dgm:pt>
  </dgm:ptLst>
  <dgm:cxnLst>
    <dgm:cxn modelId="{BE7FA432-1B6F-41B5-9C44-140E0B35E393}" srcId="{205153D4-AC84-44EE-A1B5-8203025CFEE4}" destId="{618D89EA-3838-4DAE-ACE6-0C7B0D04BB40}" srcOrd="1" destOrd="0" parTransId="{9FD67703-0050-4C0C-8C4C-2AC1DA7DA092}" sibTransId="{F9C7B228-38F5-4150-873F-3301A84E12A9}"/>
    <dgm:cxn modelId="{5A9146F0-C94F-428A-AF97-910CE2AF5822}" type="presOf" srcId="{29AECEB2-2A20-4D50-A230-53C303DCD45C}" destId="{B4DFDF0E-224A-4DF7-BB45-0A3214708EBE}" srcOrd="0" destOrd="0" presId="urn:microsoft.com/office/officeart/2005/8/layout/vList4#1"/>
    <dgm:cxn modelId="{1A008DC6-71C6-4169-AD78-E61DCAE1BAC1}" srcId="{205153D4-AC84-44EE-A1B5-8203025CFEE4}" destId="{29AECEB2-2A20-4D50-A230-53C303DCD45C}" srcOrd="0" destOrd="0" parTransId="{BED28211-2DC5-4FF8-8D64-A2CAE3C94B16}" sibTransId="{6D107EA1-A6A7-48B7-B9EB-D9FCDC10FDC4}"/>
    <dgm:cxn modelId="{664F6CA6-48C5-45F6-A3FD-A17B7F7F62E8}" type="presOf" srcId="{D59C1059-24CE-4E97-B491-9A6F13BB874A}" destId="{A641093D-E795-4066-9E38-506C34B907FC}" srcOrd="1" destOrd="0" presId="urn:microsoft.com/office/officeart/2005/8/layout/vList4#1"/>
    <dgm:cxn modelId="{481B1689-04DF-4621-9AA1-E2AD71A05D6F}" srcId="{205153D4-AC84-44EE-A1B5-8203025CFEE4}" destId="{D59C1059-24CE-4E97-B491-9A6F13BB874A}" srcOrd="2" destOrd="0" parTransId="{D1DF8ABD-5437-4E0B-AC0D-D8EBE8917A0A}" sibTransId="{CF349A7E-9C3A-498E-BA7C-2CE0C7440DA3}"/>
    <dgm:cxn modelId="{78003EC5-75B5-4A89-8FA0-B89D6144B356}" type="presOf" srcId="{D59C1059-24CE-4E97-B491-9A6F13BB874A}" destId="{0036AA94-4DEA-4A17-A9DD-4ED2BFC18786}" srcOrd="0" destOrd="0" presId="urn:microsoft.com/office/officeart/2005/8/layout/vList4#1"/>
    <dgm:cxn modelId="{C412E880-B3FA-4FC6-98E3-DDD22AB8E0DD}" type="presOf" srcId="{867DC781-6AA5-4656-A927-AFE606FA2F23}" destId="{1738F1A5-82EF-4335-A6C4-08914A7CC1CE}" srcOrd="1" destOrd="0" presId="urn:microsoft.com/office/officeart/2005/8/layout/vList4#1"/>
    <dgm:cxn modelId="{73F07DB9-9FF4-483D-AAF3-9C73D7A7EBD1}" type="presOf" srcId="{29AECEB2-2A20-4D50-A230-53C303DCD45C}" destId="{61435967-A85E-4BA2-B27E-34C55C5FF1CE}" srcOrd="1" destOrd="0" presId="urn:microsoft.com/office/officeart/2005/8/layout/vList4#1"/>
    <dgm:cxn modelId="{E87A033C-0F6E-4D10-8DBF-EB04C5E8A590}" type="presOf" srcId="{618D89EA-3838-4DAE-ACE6-0C7B0D04BB40}" destId="{4C09250F-17BA-452A-B652-2845218941BB}" srcOrd="1" destOrd="0" presId="urn:microsoft.com/office/officeart/2005/8/layout/vList4#1"/>
    <dgm:cxn modelId="{B49A0AE4-C7DD-411D-A919-3C58DDB28934}" srcId="{205153D4-AC84-44EE-A1B5-8203025CFEE4}" destId="{867DC781-6AA5-4656-A927-AFE606FA2F23}" srcOrd="3" destOrd="0" parTransId="{DB0C6E83-EC51-4731-B7D1-9C74BF83503D}" sibTransId="{5D71DF8D-BCA6-4D39-AD61-03F5A59B6631}"/>
    <dgm:cxn modelId="{20881B63-3CAD-411C-A3BD-61B5980B3F3A}" type="presOf" srcId="{205153D4-AC84-44EE-A1B5-8203025CFEE4}" destId="{30581BBD-690F-4826-8B6A-FF5AF2E03AD4}" srcOrd="0" destOrd="0" presId="urn:microsoft.com/office/officeart/2005/8/layout/vList4#1"/>
    <dgm:cxn modelId="{CC41C324-7EC6-47DD-B5E8-FCD8F937DB2F}" type="presOf" srcId="{618D89EA-3838-4DAE-ACE6-0C7B0D04BB40}" destId="{1FA8E958-14DE-4E49-ADC9-577C7B2D8AC5}" srcOrd="0" destOrd="0" presId="urn:microsoft.com/office/officeart/2005/8/layout/vList4#1"/>
    <dgm:cxn modelId="{CF3B97AB-3A70-4809-82FF-264392B0A4DF}" type="presOf" srcId="{867DC781-6AA5-4656-A927-AFE606FA2F23}" destId="{113FEDC8-2A5A-475D-9EE5-5D9ECBF87707}" srcOrd="0" destOrd="0" presId="urn:microsoft.com/office/officeart/2005/8/layout/vList4#1"/>
    <dgm:cxn modelId="{2EB5B45A-4055-4780-8840-173E8E59DD3B}" type="presParOf" srcId="{30581BBD-690F-4826-8B6A-FF5AF2E03AD4}" destId="{83E2498A-4656-44B7-9D11-0D1DDA14219C}" srcOrd="0" destOrd="0" presId="urn:microsoft.com/office/officeart/2005/8/layout/vList4#1"/>
    <dgm:cxn modelId="{26420DF5-83A3-4AAC-B148-4A3DBC87DF22}" type="presParOf" srcId="{83E2498A-4656-44B7-9D11-0D1DDA14219C}" destId="{B4DFDF0E-224A-4DF7-BB45-0A3214708EBE}" srcOrd="0" destOrd="0" presId="urn:microsoft.com/office/officeart/2005/8/layout/vList4#1"/>
    <dgm:cxn modelId="{4B0EFC2D-5463-48A2-8193-69A3651D7D48}" type="presParOf" srcId="{83E2498A-4656-44B7-9D11-0D1DDA14219C}" destId="{E95CF3E6-9B5D-40E0-B0B2-FE9CD906BBD8}" srcOrd="1" destOrd="0" presId="urn:microsoft.com/office/officeart/2005/8/layout/vList4#1"/>
    <dgm:cxn modelId="{52164AC0-8134-41AD-8AA8-F895BF9F3926}" type="presParOf" srcId="{83E2498A-4656-44B7-9D11-0D1DDA14219C}" destId="{61435967-A85E-4BA2-B27E-34C55C5FF1CE}" srcOrd="2" destOrd="0" presId="urn:microsoft.com/office/officeart/2005/8/layout/vList4#1"/>
    <dgm:cxn modelId="{E929FB9A-FBA5-4E10-8E33-AC8A90C2B350}" type="presParOf" srcId="{30581BBD-690F-4826-8B6A-FF5AF2E03AD4}" destId="{B1BA57B3-48E7-4C98-9C63-00F85EED7552}" srcOrd="1" destOrd="0" presId="urn:microsoft.com/office/officeart/2005/8/layout/vList4#1"/>
    <dgm:cxn modelId="{F80E631A-ED47-4C88-8CFD-5DE88B7D9727}" type="presParOf" srcId="{30581BBD-690F-4826-8B6A-FF5AF2E03AD4}" destId="{AC8DC365-6F3A-456B-9C87-867569D7F959}" srcOrd="2" destOrd="0" presId="urn:microsoft.com/office/officeart/2005/8/layout/vList4#1"/>
    <dgm:cxn modelId="{F865887E-6F36-43E8-B42E-9252B95E4939}" type="presParOf" srcId="{AC8DC365-6F3A-456B-9C87-867569D7F959}" destId="{1FA8E958-14DE-4E49-ADC9-577C7B2D8AC5}" srcOrd="0" destOrd="0" presId="urn:microsoft.com/office/officeart/2005/8/layout/vList4#1"/>
    <dgm:cxn modelId="{8242BBFE-B985-4CA4-9C78-D92E910BEB08}" type="presParOf" srcId="{AC8DC365-6F3A-456B-9C87-867569D7F959}" destId="{A1779605-1D05-41DA-BD9A-939BCF6A4D87}" srcOrd="1" destOrd="0" presId="urn:microsoft.com/office/officeart/2005/8/layout/vList4#1"/>
    <dgm:cxn modelId="{E23D3316-470C-42A0-94DF-A10B6F3005CB}" type="presParOf" srcId="{AC8DC365-6F3A-456B-9C87-867569D7F959}" destId="{4C09250F-17BA-452A-B652-2845218941BB}" srcOrd="2" destOrd="0" presId="urn:microsoft.com/office/officeart/2005/8/layout/vList4#1"/>
    <dgm:cxn modelId="{A2875AC0-93B1-482A-86D0-4B9DF7506D54}" type="presParOf" srcId="{30581BBD-690F-4826-8B6A-FF5AF2E03AD4}" destId="{AFBD6134-5A46-47F0-95D3-460CB0CA5573}" srcOrd="3" destOrd="0" presId="urn:microsoft.com/office/officeart/2005/8/layout/vList4#1"/>
    <dgm:cxn modelId="{19ED9FAE-D15A-428A-9F25-4FB5C909E350}" type="presParOf" srcId="{30581BBD-690F-4826-8B6A-FF5AF2E03AD4}" destId="{BD23DE6B-0FDD-4405-B529-BB16AFC055F6}" srcOrd="4" destOrd="0" presId="urn:microsoft.com/office/officeart/2005/8/layout/vList4#1"/>
    <dgm:cxn modelId="{46644D8B-87CD-469E-88CC-7C1D5E15B9D5}" type="presParOf" srcId="{BD23DE6B-0FDD-4405-B529-BB16AFC055F6}" destId="{0036AA94-4DEA-4A17-A9DD-4ED2BFC18786}" srcOrd="0" destOrd="0" presId="urn:microsoft.com/office/officeart/2005/8/layout/vList4#1"/>
    <dgm:cxn modelId="{A434A512-1B3B-488A-B7E5-7687969055AE}" type="presParOf" srcId="{BD23DE6B-0FDD-4405-B529-BB16AFC055F6}" destId="{6DC1D382-219E-4A09-93F4-3BE919933C16}" srcOrd="1" destOrd="0" presId="urn:microsoft.com/office/officeart/2005/8/layout/vList4#1"/>
    <dgm:cxn modelId="{5B51759B-C54B-4E04-9AB6-C67A4EDC4140}" type="presParOf" srcId="{BD23DE6B-0FDD-4405-B529-BB16AFC055F6}" destId="{A641093D-E795-4066-9E38-506C34B907FC}" srcOrd="2" destOrd="0" presId="urn:microsoft.com/office/officeart/2005/8/layout/vList4#1"/>
    <dgm:cxn modelId="{51E037E1-E918-479E-9AFC-EB63C743C47D}" type="presParOf" srcId="{30581BBD-690F-4826-8B6A-FF5AF2E03AD4}" destId="{F4B9686A-D88D-4452-ACA5-0CDE503BC954}" srcOrd="5" destOrd="0" presId="urn:microsoft.com/office/officeart/2005/8/layout/vList4#1"/>
    <dgm:cxn modelId="{640023EE-8C13-4F1B-9E02-85C0E70F084B}" type="presParOf" srcId="{30581BBD-690F-4826-8B6A-FF5AF2E03AD4}" destId="{97319760-6706-4293-A027-855C253BF93E}" srcOrd="6" destOrd="0" presId="urn:microsoft.com/office/officeart/2005/8/layout/vList4#1"/>
    <dgm:cxn modelId="{8CF3F508-13D9-4C45-BA85-F916DE9E9943}" type="presParOf" srcId="{97319760-6706-4293-A027-855C253BF93E}" destId="{113FEDC8-2A5A-475D-9EE5-5D9ECBF87707}" srcOrd="0" destOrd="0" presId="urn:microsoft.com/office/officeart/2005/8/layout/vList4#1"/>
    <dgm:cxn modelId="{BD019C38-2BEE-4508-8EBF-D19DB87B4887}" type="presParOf" srcId="{97319760-6706-4293-A027-855C253BF93E}" destId="{3602BC18-D3A9-40F8-B6BB-8AAB4EB628D4}" srcOrd="1" destOrd="0" presId="urn:microsoft.com/office/officeart/2005/8/layout/vList4#1"/>
    <dgm:cxn modelId="{A32AC203-3A3E-49F3-AA5E-F2AA0E1D1349}" type="presParOf" srcId="{97319760-6706-4293-A027-855C253BF93E}" destId="{1738F1A5-82EF-4335-A6C4-08914A7CC1CE}"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153D4-AC84-44EE-A1B5-8203025CFEE4}" type="doc">
      <dgm:prSet loTypeId="urn:microsoft.com/office/officeart/2005/8/layout/chevron2" loCatId="process" qsTypeId="urn:microsoft.com/office/officeart/2005/8/quickstyle/3d1" qsCatId="3D" csTypeId="urn:microsoft.com/office/officeart/2005/8/colors/colorful2" csCatId="colorful" phldr="1"/>
      <dgm:spPr/>
      <dgm:t>
        <a:bodyPr/>
        <a:lstStyle/>
        <a:p>
          <a:pPr rtl="1"/>
          <a:endParaRPr lang="he-IL"/>
        </a:p>
      </dgm:t>
    </dgm:pt>
    <dgm:pt modelId="{29AECEB2-2A20-4D50-A230-53C303DCD45C}">
      <dgm:prSet phldrT="[טקסט]"/>
      <dgm:spPr/>
      <dgm:t>
        <a:bodyPr/>
        <a:lstStyle/>
        <a:p>
          <a:pPr rtl="1"/>
          <a:r>
            <a:rPr lang="he-IL" dirty="0" smtClean="0"/>
            <a:t>1910 </a:t>
          </a:r>
          <a:endParaRPr lang="he-IL" dirty="0"/>
        </a:p>
      </dgm:t>
    </dgm:pt>
    <dgm:pt modelId="{BED28211-2DC5-4FF8-8D64-A2CAE3C94B16}" type="parTrans" cxnId="{1A008DC6-71C6-4169-AD78-E61DCAE1BAC1}">
      <dgm:prSet/>
      <dgm:spPr/>
      <dgm:t>
        <a:bodyPr/>
        <a:lstStyle/>
        <a:p>
          <a:pPr rtl="1"/>
          <a:endParaRPr lang="he-IL"/>
        </a:p>
      </dgm:t>
    </dgm:pt>
    <dgm:pt modelId="{6D107EA1-A6A7-48B7-B9EB-D9FCDC10FDC4}" type="sibTrans" cxnId="{1A008DC6-71C6-4169-AD78-E61DCAE1BAC1}">
      <dgm:prSet/>
      <dgm:spPr/>
      <dgm:t>
        <a:bodyPr/>
        <a:lstStyle/>
        <a:p>
          <a:pPr rtl="1"/>
          <a:endParaRPr lang="he-IL"/>
        </a:p>
      </dgm:t>
    </dgm:pt>
    <dgm:pt modelId="{79DC9B5D-1FA3-4C9F-A2E2-A78492F89712}">
      <dgm:prSet phldrT="[טקסט]"/>
      <dgm:spPr/>
      <dgm:t>
        <a:bodyPr/>
        <a:lstStyle/>
        <a:p>
          <a:pPr rtl="1"/>
          <a:r>
            <a:rPr lang="he-IL" dirty="0" smtClean="0"/>
            <a:t>פתיחת קרן הפנסיה הראשונה בישראל</a:t>
          </a:r>
          <a:endParaRPr lang="he-IL" dirty="0"/>
        </a:p>
      </dgm:t>
    </dgm:pt>
    <dgm:pt modelId="{DC354872-6B34-461A-A6B0-F9EAA3B5F006}" type="parTrans" cxnId="{DDBF85AE-9CF3-4D3A-B850-7C66898B9468}">
      <dgm:prSet/>
      <dgm:spPr/>
      <dgm:t>
        <a:bodyPr/>
        <a:lstStyle/>
        <a:p>
          <a:pPr rtl="1"/>
          <a:endParaRPr lang="he-IL"/>
        </a:p>
      </dgm:t>
    </dgm:pt>
    <dgm:pt modelId="{64EB0BF2-A56A-4F18-932E-517C1D451569}" type="sibTrans" cxnId="{DDBF85AE-9CF3-4D3A-B850-7C66898B9468}">
      <dgm:prSet/>
      <dgm:spPr/>
      <dgm:t>
        <a:bodyPr/>
        <a:lstStyle/>
        <a:p>
          <a:pPr rtl="1"/>
          <a:endParaRPr lang="he-IL"/>
        </a:p>
      </dgm:t>
    </dgm:pt>
    <dgm:pt modelId="{94562B4B-1379-4F89-B74E-8546C04AA304}">
      <dgm:prSet phldrT="[טקסט]"/>
      <dgm:spPr/>
      <dgm:t>
        <a:bodyPr/>
        <a:lstStyle/>
        <a:p>
          <a:pPr rtl="1"/>
          <a:r>
            <a:rPr lang="he-IL" dirty="0" smtClean="0"/>
            <a:t>1988</a:t>
          </a:r>
          <a:endParaRPr lang="he-IL" dirty="0"/>
        </a:p>
      </dgm:t>
    </dgm:pt>
    <dgm:pt modelId="{B212BC69-8446-4536-831C-3B0126827E5B}" type="parTrans" cxnId="{AD5F9187-3915-4415-B151-63E3767BA0C3}">
      <dgm:prSet/>
      <dgm:spPr/>
      <dgm:t>
        <a:bodyPr/>
        <a:lstStyle/>
        <a:p>
          <a:pPr rtl="1"/>
          <a:endParaRPr lang="he-IL"/>
        </a:p>
      </dgm:t>
    </dgm:pt>
    <dgm:pt modelId="{ABAE10CC-2226-4516-A91C-27B49FAF92A3}" type="sibTrans" cxnId="{AD5F9187-3915-4415-B151-63E3767BA0C3}">
      <dgm:prSet/>
      <dgm:spPr/>
      <dgm:t>
        <a:bodyPr/>
        <a:lstStyle/>
        <a:p>
          <a:pPr rtl="1"/>
          <a:endParaRPr lang="he-IL"/>
        </a:p>
      </dgm:t>
    </dgm:pt>
    <dgm:pt modelId="{8281B1F2-62C2-43A4-B713-4E96F86B9B79}">
      <dgm:prSet phldrT="[טקסט]"/>
      <dgm:spPr/>
      <dgm:t>
        <a:bodyPr/>
        <a:lstStyle/>
        <a:p>
          <a:pPr rtl="1"/>
          <a:r>
            <a:rPr lang="he-IL" dirty="0" smtClean="0"/>
            <a:t>העלאת שיעורי ההפרשות (16% - 17.5%) </a:t>
          </a:r>
          <a:endParaRPr lang="he-IL" dirty="0"/>
        </a:p>
      </dgm:t>
    </dgm:pt>
    <dgm:pt modelId="{FD01E9BF-92AE-496F-B2C9-838F7568B8DD}" type="parTrans" cxnId="{C127FFA7-1D48-4E4B-B621-4782D8157F21}">
      <dgm:prSet/>
      <dgm:spPr/>
      <dgm:t>
        <a:bodyPr/>
        <a:lstStyle/>
        <a:p>
          <a:pPr rtl="1"/>
          <a:endParaRPr lang="he-IL"/>
        </a:p>
      </dgm:t>
    </dgm:pt>
    <dgm:pt modelId="{205472EE-6631-451F-BFAA-67F2C09EFEE8}" type="sibTrans" cxnId="{C127FFA7-1D48-4E4B-B621-4782D8157F21}">
      <dgm:prSet/>
      <dgm:spPr/>
      <dgm:t>
        <a:bodyPr/>
        <a:lstStyle/>
        <a:p>
          <a:pPr rtl="1"/>
          <a:endParaRPr lang="he-IL"/>
        </a:p>
      </dgm:t>
    </dgm:pt>
    <dgm:pt modelId="{BEA1C270-3927-4646-B531-40775843923B}">
      <dgm:prSet phldrT="[טקסט]"/>
      <dgm:spPr/>
      <dgm:t>
        <a:bodyPr/>
        <a:lstStyle/>
        <a:p>
          <a:pPr rtl="1"/>
          <a:r>
            <a:rPr lang="he-IL" dirty="0" smtClean="0"/>
            <a:t>1992</a:t>
          </a:r>
          <a:endParaRPr lang="he-IL" dirty="0"/>
        </a:p>
      </dgm:t>
    </dgm:pt>
    <dgm:pt modelId="{F23F4EE6-6DAE-41C5-ABF1-DB3C7F23C247}" type="parTrans" cxnId="{9039C7E5-4D25-42BA-BBBB-59CA40CB1C86}">
      <dgm:prSet/>
      <dgm:spPr/>
      <dgm:t>
        <a:bodyPr/>
        <a:lstStyle/>
        <a:p>
          <a:pPr rtl="1"/>
          <a:endParaRPr lang="he-IL"/>
        </a:p>
      </dgm:t>
    </dgm:pt>
    <dgm:pt modelId="{C9118987-3945-4D21-A55C-9811B8D06DBE}" type="sibTrans" cxnId="{9039C7E5-4D25-42BA-BBBB-59CA40CB1C86}">
      <dgm:prSet/>
      <dgm:spPr/>
      <dgm:t>
        <a:bodyPr/>
        <a:lstStyle/>
        <a:p>
          <a:pPr rtl="1"/>
          <a:endParaRPr lang="he-IL"/>
        </a:p>
      </dgm:t>
    </dgm:pt>
    <dgm:pt modelId="{56E920F0-E87B-431C-BF76-BCD9A9617743}">
      <dgm:prSet phldrT="[טקסט]"/>
      <dgm:spPr/>
      <dgm:t>
        <a:bodyPr/>
        <a:lstStyle/>
        <a:p>
          <a:pPr rtl="1"/>
          <a:r>
            <a:rPr lang="he-IL" dirty="0" smtClean="0"/>
            <a:t>מדינת ישראל החלה בהעברת כלל העובדים במגזר הציבורי מפנסיה תקציבית לפנסיה צוברת. </a:t>
          </a:r>
          <a:endParaRPr lang="he-IL" dirty="0"/>
        </a:p>
      </dgm:t>
    </dgm:pt>
    <dgm:pt modelId="{0E2436A7-A34F-4CC7-8C2D-A5D189D3C19C}" type="parTrans" cxnId="{56974CAE-E4F0-4446-81F4-D21FE6FFB05B}">
      <dgm:prSet/>
      <dgm:spPr/>
      <dgm:t>
        <a:bodyPr/>
        <a:lstStyle/>
        <a:p>
          <a:pPr rtl="1"/>
          <a:endParaRPr lang="he-IL"/>
        </a:p>
      </dgm:t>
    </dgm:pt>
    <dgm:pt modelId="{91FCC77C-BDC0-4DD5-93C3-9F7E0CD4521B}" type="sibTrans" cxnId="{56974CAE-E4F0-4446-81F4-D21FE6FFB05B}">
      <dgm:prSet/>
      <dgm:spPr/>
      <dgm:t>
        <a:bodyPr/>
        <a:lstStyle/>
        <a:p>
          <a:pPr rtl="1"/>
          <a:endParaRPr lang="he-IL"/>
        </a:p>
      </dgm:t>
    </dgm:pt>
    <dgm:pt modelId="{618D89EA-3838-4DAE-ACE6-0C7B0D04BB40}">
      <dgm:prSet/>
      <dgm:spPr/>
      <dgm:t>
        <a:bodyPr/>
        <a:lstStyle/>
        <a:p>
          <a:pPr rtl="1"/>
          <a:r>
            <a:rPr lang="he-IL" dirty="0" smtClean="0"/>
            <a:t>1981 </a:t>
          </a:r>
          <a:endParaRPr lang="he-IL" dirty="0"/>
        </a:p>
      </dgm:t>
    </dgm:pt>
    <dgm:pt modelId="{9FD67703-0050-4C0C-8C4C-2AC1DA7DA092}" type="parTrans" cxnId="{BE7FA432-1B6F-41B5-9C44-140E0B35E393}">
      <dgm:prSet/>
      <dgm:spPr/>
      <dgm:t>
        <a:bodyPr/>
        <a:lstStyle/>
        <a:p>
          <a:pPr rtl="1"/>
          <a:endParaRPr lang="he-IL"/>
        </a:p>
      </dgm:t>
    </dgm:pt>
    <dgm:pt modelId="{F9C7B228-38F5-4150-873F-3301A84E12A9}" type="sibTrans" cxnId="{BE7FA432-1B6F-41B5-9C44-140E0B35E393}">
      <dgm:prSet/>
      <dgm:spPr/>
      <dgm:t>
        <a:bodyPr/>
        <a:lstStyle/>
        <a:p>
          <a:pPr rtl="1"/>
          <a:endParaRPr lang="he-IL"/>
        </a:p>
      </dgm:t>
    </dgm:pt>
    <dgm:pt modelId="{5D401AD3-CA6C-4E42-9F42-8FF764C41312}">
      <dgm:prSet/>
      <dgm:spPr/>
      <dgm:t>
        <a:bodyPr/>
        <a:lstStyle/>
        <a:p>
          <a:pPr rtl="1"/>
          <a:r>
            <a:rPr lang="he-IL" dirty="0" smtClean="0"/>
            <a:t>התחלת עריכת מאזנים אקטואריים על ידי קרנות הפנסיה </a:t>
          </a:r>
          <a:endParaRPr lang="he-IL" dirty="0"/>
        </a:p>
      </dgm:t>
    </dgm:pt>
    <dgm:pt modelId="{7CD1EA21-0FE1-464C-8017-E42DEFF59E07}" type="parTrans" cxnId="{69B19656-7327-4555-9909-AB896728F2B7}">
      <dgm:prSet/>
      <dgm:spPr/>
      <dgm:t>
        <a:bodyPr/>
        <a:lstStyle/>
        <a:p>
          <a:pPr rtl="1"/>
          <a:endParaRPr lang="he-IL"/>
        </a:p>
      </dgm:t>
    </dgm:pt>
    <dgm:pt modelId="{A4384EE4-B084-4701-B34F-FCE4B88962CE}" type="sibTrans" cxnId="{69B19656-7327-4555-9909-AB896728F2B7}">
      <dgm:prSet/>
      <dgm:spPr/>
      <dgm:t>
        <a:bodyPr/>
        <a:lstStyle/>
        <a:p>
          <a:pPr rtl="1"/>
          <a:endParaRPr lang="he-IL"/>
        </a:p>
      </dgm:t>
    </dgm:pt>
    <dgm:pt modelId="{D59C1059-24CE-4E97-B491-9A6F13BB874A}">
      <dgm:prSet/>
      <dgm:spPr/>
      <dgm:t>
        <a:bodyPr/>
        <a:lstStyle/>
        <a:p>
          <a:pPr rtl="1"/>
          <a:r>
            <a:rPr lang="he-IL" dirty="0" smtClean="0"/>
            <a:t>1995 </a:t>
          </a:r>
          <a:endParaRPr lang="he-IL" dirty="0"/>
        </a:p>
      </dgm:t>
    </dgm:pt>
    <dgm:pt modelId="{D1DF8ABD-5437-4E0B-AC0D-D8EBE8917A0A}" type="parTrans" cxnId="{481B1689-04DF-4621-9AA1-E2AD71A05D6F}">
      <dgm:prSet/>
      <dgm:spPr/>
      <dgm:t>
        <a:bodyPr/>
        <a:lstStyle/>
        <a:p>
          <a:pPr rtl="1"/>
          <a:endParaRPr lang="he-IL"/>
        </a:p>
      </dgm:t>
    </dgm:pt>
    <dgm:pt modelId="{CF349A7E-9C3A-498E-BA7C-2CE0C7440DA3}" type="sibTrans" cxnId="{481B1689-04DF-4621-9AA1-E2AD71A05D6F}">
      <dgm:prSet/>
      <dgm:spPr/>
      <dgm:t>
        <a:bodyPr/>
        <a:lstStyle/>
        <a:p>
          <a:pPr rtl="1"/>
          <a:endParaRPr lang="he-IL"/>
        </a:p>
      </dgm:t>
    </dgm:pt>
    <dgm:pt modelId="{1312BC0E-D6F4-4FBF-8BD4-35A40643F380}">
      <dgm:prSet/>
      <dgm:spPr/>
      <dgm:t>
        <a:bodyPr/>
        <a:lstStyle/>
        <a:p>
          <a:pPr rtl="1"/>
          <a:r>
            <a:rPr lang="he-IL" dirty="0" smtClean="0"/>
            <a:t>בעקבות ועדת פוגל  (</a:t>
          </a:r>
          <a:r>
            <a:rPr lang="he-IL" dirty="0" err="1" smtClean="0"/>
            <a:t>94</a:t>
          </a:r>
          <a:r>
            <a:rPr lang="he-IL" dirty="0" smtClean="0"/>
            <a:t>')- רפורמה להפיכת קרנות הפנסיה למאוזנות.</a:t>
          </a:r>
          <a:endParaRPr lang="he-IL" dirty="0"/>
        </a:p>
      </dgm:t>
    </dgm:pt>
    <dgm:pt modelId="{88B536DA-7A99-4D7D-9794-1C59BF6370A4}" type="parTrans" cxnId="{BF0EF184-78B2-4196-BAA0-F4190EF0C072}">
      <dgm:prSet/>
      <dgm:spPr/>
      <dgm:t>
        <a:bodyPr/>
        <a:lstStyle/>
        <a:p>
          <a:pPr rtl="1"/>
          <a:endParaRPr lang="he-IL"/>
        </a:p>
      </dgm:t>
    </dgm:pt>
    <dgm:pt modelId="{065F89D6-7A45-4CEE-BB96-296F665F7B46}" type="sibTrans" cxnId="{BF0EF184-78B2-4196-BAA0-F4190EF0C072}">
      <dgm:prSet/>
      <dgm:spPr/>
      <dgm:t>
        <a:bodyPr/>
        <a:lstStyle/>
        <a:p>
          <a:pPr rtl="1"/>
          <a:endParaRPr lang="he-IL"/>
        </a:p>
      </dgm:t>
    </dgm:pt>
    <dgm:pt modelId="{5994C5AD-B059-4A5E-A0CF-79A3093F9F9B}" type="pres">
      <dgm:prSet presAssocID="{205153D4-AC84-44EE-A1B5-8203025CFEE4}" presName="linearFlow" presStyleCnt="0">
        <dgm:presLayoutVars>
          <dgm:dir/>
          <dgm:animLvl val="lvl"/>
          <dgm:resizeHandles val="exact"/>
        </dgm:presLayoutVars>
      </dgm:prSet>
      <dgm:spPr/>
      <dgm:t>
        <a:bodyPr/>
        <a:lstStyle/>
        <a:p>
          <a:pPr rtl="1"/>
          <a:endParaRPr lang="he-IL"/>
        </a:p>
      </dgm:t>
    </dgm:pt>
    <dgm:pt modelId="{344B6D55-DB66-4FC6-9222-B521E03502A6}" type="pres">
      <dgm:prSet presAssocID="{29AECEB2-2A20-4D50-A230-53C303DCD45C}" presName="composite" presStyleCnt="0"/>
      <dgm:spPr/>
    </dgm:pt>
    <dgm:pt modelId="{83DAC72D-B918-49A0-AB58-AEFA1232F4C0}" type="pres">
      <dgm:prSet presAssocID="{29AECEB2-2A20-4D50-A230-53C303DCD45C}" presName="parentText" presStyleLbl="alignNode1" presStyleIdx="0" presStyleCnt="5">
        <dgm:presLayoutVars>
          <dgm:chMax val="1"/>
          <dgm:bulletEnabled val="1"/>
        </dgm:presLayoutVars>
      </dgm:prSet>
      <dgm:spPr/>
      <dgm:t>
        <a:bodyPr/>
        <a:lstStyle/>
        <a:p>
          <a:pPr rtl="1"/>
          <a:endParaRPr lang="he-IL"/>
        </a:p>
      </dgm:t>
    </dgm:pt>
    <dgm:pt modelId="{6E3B344E-376D-4047-BBAC-A1806F388F9C}" type="pres">
      <dgm:prSet presAssocID="{29AECEB2-2A20-4D50-A230-53C303DCD45C}" presName="descendantText" presStyleLbl="alignAcc1" presStyleIdx="0" presStyleCnt="5">
        <dgm:presLayoutVars>
          <dgm:bulletEnabled val="1"/>
        </dgm:presLayoutVars>
      </dgm:prSet>
      <dgm:spPr/>
      <dgm:t>
        <a:bodyPr/>
        <a:lstStyle/>
        <a:p>
          <a:pPr rtl="1"/>
          <a:endParaRPr lang="he-IL"/>
        </a:p>
      </dgm:t>
    </dgm:pt>
    <dgm:pt modelId="{70D460EA-2422-4C7F-93E3-84C9273C503D}" type="pres">
      <dgm:prSet presAssocID="{6D107EA1-A6A7-48B7-B9EB-D9FCDC10FDC4}" presName="sp" presStyleCnt="0"/>
      <dgm:spPr/>
    </dgm:pt>
    <dgm:pt modelId="{0CADF269-250B-4216-AD12-617AD012A177}" type="pres">
      <dgm:prSet presAssocID="{618D89EA-3838-4DAE-ACE6-0C7B0D04BB40}" presName="composite" presStyleCnt="0"/>
      <dgm:spPr/>
    </dgm:pt>
    <dgm:pt modelId="{4784780A-6E6F-4B05-BD41-C920E740B07C}" type="pres">
      <dgm:prSet presAssocID="{618D89EA-3838-4DAE-ACE6-0C7B0D04BB40}" presName="parentText" presStyleLbl="alignNode1" presStyleIdx="1" presStyleCnt="5">
        <dgm:presLayoutVars>
          <dgm:chMax val="1"/>
          <dgm:bulletEnabled val="1"/>
        </dgm:presLayoutVars>
      </dgm:prSet>
      <dgm:spPr/>
      <dgm:t>
        <a:bodyPr/>
        <a:lstStyle/>
        <a:p>
          <a:pPr rtl="1"/>
          <a:endParaRPr lang="he-IL"/>
        </a:p>
      </dgm:t>
    </dgm:pt>
    <dgm:pt modelId="{D7FF69E1-3896-4868-AB0E-1051878B076D}" type="pres">
      <dgm:prSet presAssocID="{618D89EA-3838-4DAE-ACE6-0C7B0D04BB40}" presName="descendantText" presStyleLbl="alignAcc1" presStyleIdx="1" presStyleCnt="5" custLinFactNeighborX="-118" custLinFactNeighborY="-2895">
        <dgm:presLayoutVars>
          <dgm:bulletEnabled val="1"/>
        </dgm:presLayoutVars>
      </dgm:prSet>
      <dgm:spPr/>
      <dgm:t>
        <a:bodyPr/>
        <a:lstStyle/>
        <a:p>
          <a:pPr rtl="1"/>
          <a:endParaRPr lang="he-IL"/>
        </a:p>
      </dgm:t>
    </dgm:pt>
    <dgm:pt modelId="{6020C10F-EEB8-44A9-BD0F-F741DEE59548}" type="pres">
      <dgm:prSet presAssocID="{F9C7B228-38F5-4150-873F-3301A84E12A9}" presName="sp" presStyleCnt="0"/>
      <dgm:spPr/>
    </dgm:pt>
    <dgm:pt modelId="{2A6255A8-B952-48B3-9508-192885CA0827}" type="pres">
      <dgm:prSet presAssocID="{94562B4B-1379-4F89-B74E-8546C04AA304}" presName="composite" presStyleCnt="0"/>
      <dgm:spPr/>
    </dgm:pt>
    <dgm:pt modelId="{2B66E87A-20EB-434D-9216-4283E7BC9AA0}" type="pres">
      <dgm:prSet presAssocID="{94562B4B-1379-4F89-B74E-8546C04AA304}" presName="parentText" presStyleLbl="alignNode1" presStyleIdx="2" presStyleCnt="5">
        <dgm:presLayoutVars>
          <dgm:chMax val="1"/>
          <dgm:bulletEnabled val="1"/>
        </dgm:presLayoutVars>
      </dgm:prSet>
      <dgm:spPr/>
      <dgm:t>
        <a:bodyPr/>
        <a:lstStyle/>
        <a:p>
          <a:pPr rtl="1"/>
          <a:endParaRPr lang="he-IL"/>
        </a:p>
      </dgm:t>
    </dgm:pt>
    <dgm:pt modelId="{5E708C83-722B-43EE-A9FB-99A09B5D6FB4}" type="pres">
      <dgm:prSet presAssocID="{94562B4B-1379-4F89-B74E-8546C04AA304}" presName="descendantText" presStyleLbl="alignAcc1" presStyleIdx="2" presStyleCnt="5">
        <dgm:presLayoutVars>
          <dgm:bulletEnabled val="1"/>
        </dgm:presLayoutVars>
      </dgm:prSet>
      <dgm:spPr/>
      <dgm:t>
        <a:bodyPr/>
        <a:lstStyle/>
        <a:p>
          <a:pPr rtl="1"/>
          <a:endParaRPr lang="he-IL"/>
        </a:p>
      </dgm:t>
    </dgm:pt>
    <dgm:pt modelId="{AB0F6ED9-0586-4085-91A6-2534955A3606}" type="pres">
      <dgm:prSet presAssocID="{ABAE10CC-2226-4516-A91C-27B49FAF92A3}" presName="sp" presStyleCnt="0"/>
      <dgm:spPr/>
    </dgm:pt>
    <dgm:pt modelId="{48816192-2E9D-4339-94C1-6A740E0EF39F}" type="pres">
      <dgm:prSet presAssocID="{BEA1C270-3927-4646-B531-40775843923B}" presName="composite" presStyleCnt="0"/>
      <dgm:spPr/>
    </dgm:pt>
    <dgm:pt modelId="{55FED4E4-F9F2-42C6-84FA-63B3CA9F8E2D}" type="pres">
      <dgm:prSet presAssocID="{BEA1C270-3927-4646-B531-40775843923B}" presName="parentText" presStyleLbl="alignNode1" presStyleIdx="3" presStyleCnt="5">
        <dgm:presLayoutVars>
          <dgm:chMax val="1"/>
          <dgm:bulletEnabled val="1"/>
        </dgm:presLayoutVars>
      </dgm:prSet>
      <dgm:spPr/>
      <dgm:t>
        <a:bodyPr/>
        <a:lstStyle/>
        <a:p>
          <a:pPr rtl="1"/>
          <a:endParaRPr lang="he-IL"/>
        </a:p>
      </dgm:t>
    </dgm:pt>
    <dgm:pt modelId="{BA102E23-3145-431C-AF0B-866EFE21CE46}" type="pres">
      <dgm:prSet presAssocID="{BEA1C270-3927-4646-B531-40775843923B}" presName="descendantText" presStyleLbl="alignAcc1" presStyleIdx="3" presStyleCnt="5">
        <dgm:presLayoutVars>
          <dgm:bulletEnabled val="1"/>
        </dgm:presLayoutVars>
      </dgm:prSet>
      <dgm:spPr/>
      <dgm:t>
        <a:bodyPr/>
        <a:lstStyle/>
        <a:p>
          <a:pPr rtl="1"/>
          <a:endParaRPr lang="he-IL"/>
        </a:p>
      </dgm:t>
    </dgm:pt>
    <dgm:pt modelId="{156B7793-A021-4EDF-9128-A619A6290E1F}" type="pres">
      <dgm:prSet presAssocID="{C9118987-3945-4D21-A55C-9811B8D06DBE}" presName="sp" presStyleCnt="0"/>
      <dgm:spPr/>
    </dgm:pt>
    <dgm:pt modelId="{61872670-E0B1-4458-9323-CFC23ED1B41D}" type="pres">
      <dgm:prSet presAssocID="{D59C1059-24CE-4E97-B491-9A6F13BB874A}" presName="composite" presStyleCnt="0"/>
      <dgm:spPr/>
    </dgm:pt>
    <dgm:pt modelId="{A4F6E860-E18B-4AD4-AADA-0A4D3CE417ED}" type="pres">
      <dgm:prSet presAssocID="{D59C1059-24CE-4E97-B491-9A6F13BB874A}" presName="parentText" presStyleLbl="alignNode1" presStyleIdx="4" presStyleCnt="5">
        <dgm:presLayoutVars>
          <dgm:chMax val="1"/>
          <dgm:bulletEnabled val="1"/>
        </dgm:presLayoutVars>
      </dgm:prSet>
      <dgm:spPr/>
      <dgm:t>
        <a:bodyPr/>
        <a:lstStyle/>
        <a:p>
          <a:pPr rtl="1"/>
          <a:endParaRPr lang="he-IL"/>
        </a:p>
      </dgm:t>
    </dgm:pt>
    <dgm:pt modelId="{A9814E90-8A39-4B64-82BA-DD0EB69E17C5}" type="pres">
      <dgm:prSet presAssocID="{D59C1059-24CE-4E97-B491-9A6F13BB874A}" presName="descendantText" presStyleLbl="alignAcc1" presStyleIdx="4" presStyleCnt="5">
        <dgm:presLayoutVars>
          <dgm:bulletEnabled val="1"/>
        </dgm:presLayoutVars>
      </dgm:prSet>
      <dgm:spPr/>
      <dgm:t>
        <a:bodyPr/>
        <a:lstStyle/>
        <a:p>
          <a:pPr rtl="1"/>
          <a:endParaRPr lang="he-IL"/>
        </a:p>
      </dgm:t>
    </dgm:pt>
  </dgm:ptLst>
  <dgm:cxnLst>
    <dgm:cxn modelId="{3C2B9254-50BF-4BB2-A624-84F2EA8FFD8D}" type="presOf" srcId="{29AECEB2-2A20-4D50-A230-53C303DCD45C}" destId="{83DAC72D-B918-49A0-AB58-AEFA1232F4C0}" srcOrd="0" destOrd="0" presId="urn:microsoft.com/office/officeart/2005/8/layout/chevron2"/>
    <dgm:cxn modelId="{EAAE3620-92BF-4691-8653-DA6D1CDB54C6}" type="presOf" srcId="{94562B4B-1379-4F89-B74E-8546C04AA304}" destId="{2B66E87A-20EB-434D-9216-4283E7BC9AA0}" srcOrd="0" destOrd="0" presId="urn:microsoft.com/office/officeart/2005/8/layout/chevron2"/>
    <dgm:cxn modelId="{AD5F9187-3915-4415-B151-63E3767BA0C3}" srcId="{205153D4-AC84-44EE-A1B5-8203025CFEE4}" destId="{94562B4B-1379-4F89-B74E-8546C04AA304}" srcOrd="2" destOrd="0" parTransId="{B212BC69-8446-4536-831C-3B0126827E5B}" sibTransId="{ABAE10CC-2226-4516-A91C-27B49FAF92A3}"/>
    <dgm:cxn modelId="{00043FD9-FC53-4F7F-A89E-24A61955045F}" type="presOf" srcId="{79DC9B5D-1FA3-4C9F-A2E2-A78492F89712}" destId="{6E3B344E-376D-4047-BBAC-A1806F388F9C}" srcOrd="0" destOrd="0" presId="urn:microsoft.com/office/officeart/2005/8/layout/chevron2"/>
    <dgm:cxn modelId="{E59FC992-B79C-4B34-B508-E7E5BF848B4B}" type="presOf" srcId="{1312BC0E-D6F4-4FBF-8BD4-35A40643F380}" destId="{A9814E90-8A39-4B64-82BA-DD0EB69E17C5}" srcOrd="0" destOrd="0" presId="urn:microsoft.com/office/officeart/2005/8/layout/chevron2"/>
    <dgm:cxn modelId="{56974CAE-E4F0-4446-81F4-D21FE6FFB05B}" srcId="{BEA1C270-3927-4646-B531-40775843923B}" destId="{56E920F0-E87B-431C-BF76-BCD9A9617743}" srcOrd="0" destOrd="0" parTransId="{0E2436A7-A34F-4CC7-8C2D-A5D189D3C19C}" sibTransId="{91FCC77C-BDC0-4DD5-93C3-9F7E0CD4521B}"/>
    <dgm:cxn modelId="{69B19656-7327-4555-9909-AB896728F2B7}" srcId="{618D89EA-3838-4DAE-ACE6-0C7B0D04BB40}" destId="{5D401AD3-CA6C-4E42-9F42-8FF764C41312}" srcOrd="0" destOrd="0" parTransId="{7CD1EA21-0FE1-464C-8017-E42DEFF59E07}" sibTransId="{A4384EE4-B084-4701-B34F-FCE4B88962CE}"/>
    <dgm:cxn modelId="{C127FFA7-1D48-4E4B-B621-4782D8157F21}" srcId="{94562B4B-1379-4F89-B74E-8546C04AA304}" destId="{8281B1F2-62C2-43A4-B713-4E96F86B9B79}" srcOrd="0" destOrd="0" parTransId="{FD01E9BF-92AE-496F-B2C9-838F7568B8DD}" sibTransId="{205472EE-6631-451F-BFAA-67F2C09EFEE8}"/>
    <dgm:cxn modelId="{2F8A19AC-5DA2-4C0E-AAD7-9251F9DDFB9B}" type="presOf" srcId="{56E920F0-E87B-431C-BF76-BCD9A9617743}" destId="{BA102E23-3145-431C-AF0B-866EFE21CE46}" srcOrd="0" destOrd="0" presId="urn:microsoft.com/office/officeart/2005/8/layout/chevron2"/>
    <dgm:cxn modelId="{EF0BC42A-5085-47B6-B8B6-E68212485281}" type="presOf" srcId="{618D89EA-3838-4DAE-ACE6-0C7B0D04BB40}" destId="{4784780A-6E6F-4B05-BD41-C920E740B07C}" srcOrd="0" destOrd="0" presId="urn:microsoft.com/office/officeart/2005/8/layout/chevron2"/>
    <dgm:cxn modelId="{481B1689-04DF-4621-9AA1-E2AD71A05D6F}" srcId="{205153D4-AC84-44EE-A1B5-8203025CFEE4}" destId="{D59C1059-24CE-4E97-B491-9A6F13BB874A}" srcOrd="4" destOrd="0" parTransId="{D1DF8ABD-5437-4E0B-AC0D-D8EBE8917A0A}" sibTransId="{CF349A7E-9C3A-498E-BA7C-2CE0C7440DA3}"/>
    <dgm:cxn modelId="{96D2E9CD-165B-451E-B445-005BBAA6C192}" type="presOf" srcId="{BEA1C270-3927-4646-B531-40775843923B}" destId="{55FED4E4-F9F2-42C6-84FA-63B3CA9F8E2D}" srcOrd="0" destOrd="0" presId="urn:microsoft.com/office/officeart/2005/8/layout/chevron2"/>
    <dgm:cxn modelId="{9039C7E5-4D25-42BA-BBBB-59CA40CB1C86}" srcId="{205153D4-AC84-44EE-A1B5-8203025CFEE4}" destId="{BEA1C270-3927-4646-B531-40775843923B}" srcOrd="3" destOrd="0" parTransId="{F23F4EE6-6DAE-41C5-ABF1-DB3C7F23C247}" sibTransId="{C9118987-3945-4D21-A55C-9811B8D06DBE}"/>
    <dgm:cxn modelId="{BE7FA432-1B6F-41B5-9C44-140E0B35E393}" srcId="{205153D4-AC84-44EE-A1B5-8203025CFEE4}" destId="{618D89EA-3838-4DAE-ACE6-0C7B0D04BB40}" srcOrd="1" destOrd="0" parTransId="{9FD67703-0050-4C0C-8C4C-2AC1DA7DA092}" sibTransId="{F9C7B228-38F5-4150-873F-3301A84E12A9}"/>
    <dgm:cxn modelId="{32624B8A-4189-4FD2-A8E8-43E25290DB2F}" type="presOf" srcId="{205153D4-AC84-44EE-A1B5-8203025CFEE4}" destId="{5994C5AD-B059-4A5E-A0CF-79A3093F9F9B}" srcOrd="0" destOrd="0" presId="urn:microsoft.com/office/officeart/2005/8/layout/chevron2"/>
    <dgm:cxn modelId="{BF0EF184-78B2-4196-BAA0-F4190EF0C072}" srcId="{D59C1059-24CE-4E97-B491-9A6F13BB874A}" destId="{1312BC0E-D6F4-4FBF-8BD4-35A40643F380}" srcOrd="0" destOrd="0" parTransId="{88B536DA-7A99-4D7D-9794-1C59BF6370A4}" sibTransId="{065F89D6-7A45-4CEE-BB96-296F665F7B46}"/>
    <dgm:cxn modelId="{E7393B53-B4DE-49F0-990E-57C2B2FA8471}" type="presOf" srcId="{D59C1059-24CE-4E97-B491-9A6F13BB874A}" destId="{A4F6E860-E18B-4AD4-AADA-0A4D3CE417ED}" srcOrd="0" destOrd="0" presId="urn:microsoft.com/office/officeart/2005/8/layout/chevron2"/>
    <dgm:cxn modelId="{7E492FAF-F03F-4363-92A2-DDDA7677CF0C}" type="presOf" srcId="{8281B1F2-62C2-43A4-B713-4E96F86B9B79}" destId="{5E708C83-722B-43EE-A9FB-99A09B5D6FB4}" srcOrd="0" destOrd="0" presId="urn:microsoft.com/office/officeart/2005/8/layout/chevron2"/>
    <dgm:cxn modelId="{1A008DC6-71C6-4169-AD78-E61DCAE1BAC1}" srcId="{205153D4-AC84-44EE-A1B5-8203025CFEE4}" destId="{29AECEB2-2A20-4D50-A230-53C303DCD45C}" srcOrd="0" destOrd="0" parTransId="{BED28211-2DC5-4FF8-8D64-A2CAE3C94B16}" sibTransId="{6D107EA1-A6A7-48B7-B9EB-D9FCDC10FDC4}"/>
    <dgm:cxn modelId="{DDBF85AE-9CF3-4D3A-B850-7C66898B9468}" srcId="{29AECEB2-2A20-4D50-A230-53C303DCD45C}" destId="{79DC9B5D-1FA3-4C9F-A2E2-A78492F89712}" srcOrd="0" destOrd="0" parTransId="{DC354872-6B34-461A-A6B0-F9EAA3B5F006}" sibTransId="{64EB0BF2-A56A-4F18-932E-517C1D451569}"/>
    <dgm:cxn modelId="{0460FC17-A0D3-4EE0-948B-371ECE659A28}" type="presOf" srcId="{5D401AD3-CA6C-4E42-9F42-8FF764C41312}" destId="{D7FF69E1-3896-4868-AB0E-1051878B076D}" srcOrd="0" destOrd="0" presId="urn:microsoft.com/office/officeart/2005/8/layout/chevron2"/>
    <dgm:cxn modelId="{13565B2E-6EFD-45E4-A602-74111D581FAC}" type="presParOf" srcId="{5994C5AD-B059-4A5E-A0CF-79A3093F9F9B}" destId="{344B6D55-DB66-4FC6-9222-B521E03502A6}" srcOrd="0" destOrd="0" presId="urn:microsoft.com/office/officeart/2005/8/layout/chevron2"/>
    <dgm:cxn modelId="{221C2BDD-CF1E-43C4-9C6F-422D54682C7F}" type="presParOf" srcId="{344B6D55-DB66-4FC6-9222-B521E03502A6}" destId="{83DAC72D-B918-49A0-AB58-AEFA1232F4C0}" srcOrd="0" destOrd="0" presId="urn:microsoft.com/office/officeart/2005/8/layout/chevron2"/>
    <dgm:cxn modelId="{425D5EBC-BC9F-4BD3-9181-D11239C6F864}" type="presParOf" srcId="{344B6D55-DB66-4FC6-9222-B521E03502A6}" destId="{6E3B344E-376D-4047-BBAC-A1806F388F9C}" srcOrd="1" destOrd="0" presId="urn:microsoft.com/office/officeart/2005/8/layout/chevron2"/>
    <dgm:cxn modelId="{BF287F30-E4A7-4C62-A818-E9C1AADF37DD}" type="presParOf" srcId="{5994C5AD-B059-4A5E-A0CF-79A3093F9F9B}" destId="{70D460EA-2422-4C7F-93E3-84C9273C503D}" srcOrd="1" destOrd="0" presId="urn:microsoft.com/office/officeart/2005/8/layout/chevron2"/>
    <dgm:cxn modelId="{B91AE905-ABD6-4039-B8EB-B63CBAB7D71F}" type="presParOf" srcId="{5994C5AD-B059-4A5E-A0CF-79A3093F9F9B}" destId="{0CADF269-250B-4216-AD12-617AD012A177}" srcOrd="2" destOrd="0" presId="urn:microsoft.com/office/officeart/2005/8/layout/chevron2"/>
    <dgm:cxn modelId="{87459E1A-0F2A-469A-B6FF-D37A52907B39}" type="presParOf" srcId="{0CADF269-250B-4216-AD12-617AD012A177}" destId="{4784780A-6E6F-4B05-BD41-C920E740B07C}" srcOrd="0" destOrd="0" presId="urn:microsoft.com/office/officeart/2005/8/layout/chevron2"/>
    <dgm:cxn modelId="{056786A1-750A-4B1B-A7C3-F1C455D898F6}" type="presParOf" srcId="{0CADF269-250B-4216-AD12-617AD012A177}" destId="{D7FF69E1-3896-4868-AB0E-1051878B076D}" srcOrd="1" destOrd="0" presId="urn:microsoft.com/office/officeart/2005/8/layout/chevron2"/>
    <dgm:cxn modelId="{AE1E84FF-1A99-40CB-A3F6-6DE1ABA4CFD0}" type="presParOf" srcId="{5994C5AD-B059-4A5E-A0CF-79A3093F9F9B}" destId="{6020C10F-EEB8-44A9-BD0F-F741DEE59548}" srcOrd="3" destOrd="0" presId="urn:microsoft.com/office/officeart/2005/8/layout/chevron2"/>
    <dgm:cxn modelId="{F60E4933-97B9-4637-9E86-5E1CC23BEA45}" type="presParOf" srcId="{5994C5AD-B059-4A5E-A0CF-79A3093F9F9B}" destId="{2A6255A8-B952-48B3-9508-192885CA0827}" srcOrd="4" destOrd="0" presId="urn:microsoft.com/office/officeart/2005/8/layout/chevron2"/>
    <dgm:cxn modelId="{C43B881C-8F66-46C7-9DBB-58D777150606}" type="presParOf" srcId="{2A6255A8-B952-48B3-9508-192885CA0827}" destId="{2B66E87A-20EB-434D-9216-4283E7BC9AA0}" srcOrd="0" destOrd="0" presId="urn:microsoft.com/office/officeart/2005/8/layout/chevron2"/>
    <dgm:cxn modelId="{FF81C92A-DF8C-460B-A473-CE08630ED358}" type="presParOf" srcId="{2A6255A8-B952-48B3-9508-192885CA0827}" destId="{5E708C83-722B-43EE-A9FB-99A09B5D6FB4}" srcOrd="1" destOrd="0" presId="urn:microsoft.com/office/officeart/2005/8/layout/chevron2"/>
    <dgm:cxn modelId="{E96A5194-88F8-4B52-97B2-18FB6541FB10}" type="presParOf" srcId="{5994C5AD-B059-4A5E-A0CF-79A3093F9F9B}" destId="{AB0F6ED9-0586-4085-91A6-2534955A3606}" srcOrd="5" destOrd="0" presId="urn:microsoft.com/office/officeart/2005/8/layout/chevron2"/>
    <dgm:cxn modelId="{358178C8-FF20-4075-99F9-17579E01CD8B}" type="presParOf" srcId="{5994C5AD-B059-4A5E-A0CF-79A3093F9F9B}" destId="{48816192-2E9D-4339-94C1-6A740E0EF39F}" srcOrd="6" destOrd="0" presId="urn:microsoft.com/office/officeart/2005/8/layout/chevron2"/>
    <dgm:cxn modelId="{CC3F37D1-AE31-45BA-8024-DF6CA87AA85B}" type="presParOf" srcId="{48816192-2E9D-4339-94C1-6A740E0EF39F}" destId="{55FED4E4-F9F2-42C6-84FA-63B3CA9F8E2D}" srcOrd="0" destOrd="0" presId="urn:microsoft.com/office/officeart/2005/8/layout/chevron2"/>
    <dgm:cxn modelId="{E154D51D-D32A-451D-869C-75096258F17C}" type="presParOf" srcId="{48816192-2E9D-4339-94C1-6A740E0EF39F}" destId="{BA102E23-3145-431C-AF0B-866EFE21CE46}" srcOrd="1" destOrd="0" presId="urn:microsoft.com/office/officeart/2005/8/layout/chevron2"/>
    <dgm:cxn modelId="{DECEEDA6-A7EE-4A82-9946-3EA5BFF8A52E}" type="presParOf" srcId="{5994C5AD-B059-4A5E-A0CF-79A3093F9F9B}" destId="{156B7793-A021-4EDF-9128-A619A6290E1F}" srcOrd="7" destOrd="0" presId="urn:microsoft.com/office/officeart/2005/8/layout/chevron2"/>
    <dgm:cxn modelId="{2B84C88B-868E-4ACF-8656-F1F24AF54FD8}" type="presParOf" srcId="{5994C5AD-B059-4A5E-A0CF-79A3093F9F9B}" destId="{61872670-E0B1-4458-9323-CFC23ED1B41D}" srcOrd="8" destOrd="0" presId="urn:microsoft.com/office/officeart/2005/8/layout/chevron2"/>
    <dgm:cxn modelId="{DB696450-7AAF-4D11-B310-B4C77925385E}" type="presParOf" srcId="{61872670-E0B1-4458-9323-CFC23ED1B41D}" destId="{A4F6E860-E18B-4AD4-AADA-0A4D3CE417ED}" srcOrd="0" destOrd="0" presId="urn:microsoft.com/office/officeart/2005/8/layout/chevron2"/>
    <dgm:cxn modelId="{B129BC7B-4425-433F-84DD-40B68088BD12}" type="presParOf" srcId="{61872670-E0B1-4458-9323-CFC23ED1B41D}" destId="{A9814E90-8A39-4B64-82BA-DD0EB69E17C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153D4-AC84-44EE-A1B5-8203025CFEE4}" type="doc">
      <dgm:prSet loTypeId="urn:microsoft.com/office/officeart/2005/8/layout/chevron2" loCatId="process" qsTypeId="urn:microsoft.com/office/officeart/2005/8/quickstyle/3d1" qsCatId="3D" csTypeId="urn:microsoft.com/office/officeart/2005/8/colors/colorful2" csCatId="colorful" phldr="1"/>
      <dgm:spPr/>
      <dgm:t>
        <a:bodyPr/>
        <a:lstStyle/>
        <a:p>
          <a:pPr rtl="1"/>
          <a:endParaRPr lang="he-IL"/>
        </a:p>
      </dgm:t>
    </dgm:pt>
    <dgm:pt modelId="{29AECEB2-2A20-4D50-A230-53C303DCD45C}">
      <dgm:prSet phldrT="[טקסט]"/>
      <dgm:spPr/>
      <dgm:t>
        <a:bodyPr/>
        <a:lstStyle/>
        <a:p>
          <a:pPr rtl="1"/>
          <a:r>
            <a:rPr lang="he-IL" b="1" dirty="0" smtClean="0"/>
            <a:t>2003/4 </a:t>
          </a:r>
          <a:endParaRPr lang="he-IL" dirty="0"/>
        </a:p>
      </dgm:t>
    </dgm:pt>
    <dgm:pt modelId="{BED28211-2DC5-4FF8-8D64-A2CAE3C94B16}" type="parTrans" cxnId="{1A008DC6-71C6-4169-AD78-E61DCAE1BAC1}">
      <dgm:prSet/>
      <dgm:spPr/>
      <dgm:t>
        <a:bodyPr/>
        <a:lstStyle/>
        <a:p>
          <a:pPr rtl="1"/>
          <a:endParaRPr lang="he-IL"/>
        </a:p>
      </dgm:t>
    </dgm:pt>
    <dgm:pt modelId="{6D107EA1-A6A7-48B7-B9EB-D9FCDC10FDC4}" type="sibTrans" cxnId="{1A008DC6-71C6-4169-AD78-E61DCAE1BAC1}">
      <dgm:prSet/>
      <dgm:spPr/>
      <dgm:t>
        <a:bodyPr/>
        <a:lstStyle/>
        <a:p>
          <a:pPr rtl="1"/>
          <a:endParaRPr lang="he-IL"/>
        </a:p>
      </dgm:t>
    </dgm:pt>
    <dgm:pt modelId="{79DC9B5D-1FA3-4C9F-A2E2-A78492F89712}">
      <dgm:prSet phldrT="[טקסט]"/>
      <dgm:spPr/>
      <dgm:t>
        <a:bodyPr/>
        <a:lstStyle/>
        <a:p>
          <a:pPr rtl="1"/>
          <a:r>
            <a:rPr lang="he-IL" dirty="0" smtClean="0"/>
            <a:t>חוק הסדרת החיסכון הפנסיוני (לאחר גירעון של 110 מיליארד ש"ח{!} בקופות)</a:t>
          </a:r>
          <a:endParaRPr lang="he-IL" dirty="0"/>
        </a:p>
      </dgm:t>
    </dgm:pt>
    <dgm:pt modelId="{DC354872-6B34-461A-A6B0-F9EAA3B5F006}" type="parTrans" cxnId="{DDBF85AE-9CF3-4D3A-B850-7C66898B9468}">
      <dgm:prSet/>
      <dgm:spPr/>
      <dgm:t>
        <a:bodyPr/>
        <a:lstStyle/>
        <a:p>
          <a:pPr rtl="1"/>
          <a:endParaRPr lang="he-IL"/>
        </a:p>
      </dgm:t>
    </dgm:pt>
    <dgm:pt modelId="{64EB0BF2-A56A-4F18-932E-517C1D451569}" type="sibTrans" cxnId="{DDBF85AE-9CF3-4D3A-B850-7C66898B9468}">
      <dgm:prSet/>
      <dgm:spPr/>
      <dgm:t>
        <a:bodyPr/>
        <a:lstStyle/>
        <a:p>
          <a:pPr rtl="1"/>
          <a:endParaRPr lang="he-IL"/>
        </a:p>
      </dgm:t>
    </dgm:pt>
    <dgm:pt modelId="{94562B4B-1379-4F89-B74E-8546C04AA304}">
      <dgm:prSet phldrT="[טקסט]"/>
      <dgm:spPr/>
      <dgm:t>
        <a:bodyPr/>
        <a:lstStyle/>
        <a:p>
          <a:pPr rtl="1"/>
          <a:r>
            <a:rPr lang="he-IL" b="1" dirty="0" smtClean="0"/>
            <a:t>2009</a:t>
          </a:r>
          <a:endParaRPr lang="he-IL" dirty="0"/>
        </a:p>
      </dgm:t>
    </dgm:pt>
    <dgm:pt modelId="{B212BC69-8446-4536-831C-3B0126827E5B}" type="parTrans" cxnId="{AD5F9187-3915-4415-B151-63E3767BA0C3}">
      <dgm:prSet/>
      <dgm:spPr/>
      <dgm:t>
        <a:bodyPr/>
        <a:lstStyle/>
        <a:p>
          <a:pPr rtl="1"/>
          <a:endParaRPr lang="he-IL"/>
        </a:p>
      </dgm:t>
    </dgm:pt>
    <dgm:pt modelId="{ABAE10CC-2226-4516-A91C-27B49FAF92A3}" type="sibTrans" cxnId="{AD5F9187-3915-4415-B151-63E3767BA0C3}">
      <dgm:prSet/>
      <dgm:spPr/>
      <dgm:t>
        <a:bodyPr/>
        <a:lstStyle/>
        <a:p>
          <a:pPr rtl="1"/>
          <a:endParaRPr lang="he-IL"/>
        </a:p>
      </dgm:t>
    </dgm:pt>
    <dgm:pt modelId="{8281B1F2-62C2-43A4-B713-4E96F86B9B79}">
      <dgm:prSet phldrT="[טקסט]"/>
      <dgm:spPr/>
      <dgm:t>
        <a:bodyPr/>
        <a:lstStyle/>
        <a:p>
          <a:pPr rtl="1"/>
          <a:r>
            <a:rPr lang="he-IL" dirty="0" smtClean="0"/>
            <a:t>(תזכיר) הצעת חוק של משרד האוצר -  "חוק פנסיה לעצמאיים </a:t>
          </a:r>
          <a:r>
            <a:rPr lang="he-IL" dirty="0" err="1" smtClean="0"/>
            <a:t>התש"ע</a:t>
          </a:r>
          <a:r>
            <a:rPr lang="he-IL" dirty="0" smtClean="0"/>
            <a:t> </a:t>
          </a:r>
          <a:r>
            <a:rPr lang="he-IL" dirty="0" err="1" smtClean="0"/>
            <a:t>2010</a:t>
          </a:r>
          <a:r>
            <a:rPr lang="he-IL" dirty="0" smtClean="0"/>
            <a:t>" (החל מ2011)</a:t>
          </a:r>
          <a:endParaRPr lang="he-IL" dirty="0"/>
        </a:p>
      </dgm:t>
    </dgm:pt>
    <dgm:pt modelId="{FD01E9BF-92AE-496F-B2C9-838F7568B8DD}" type="parTrans" cxnId="{C127FFA7-1D48-4E4B-B621-4782D8157F21}">
      <dgm:prSet/>
      <dgm:spPr/>
      <dgm:t>
        <a:bodyPr/>
        <a:lstStyle/>
        <a:p>
          <a:pPr rtl="1"/>
          <a:endParaRPr lang="he-IL"/>
        </a:p>
      </dgm:t>
    </dgm:pt>
    <dgm:pt modelId="{205472EE-6631-451F-BFAA-67F2C09EFEE8}" type="sibTrans" cxnId="{C127FFA7-1D48-4E4B-B621-4782D8157F21}">
      <dgm:prSet/>
      <dgm:spPr/>
      <dgm:t>
        <a:bodyPr/>
        <a:lstStyle/>
        <a:p>
          <a:pPr rtl="1"/>
          <a:endParaRPr lang="he-IL"/>
        </a:p>
      </dgm:t>
    </dgm:pt>
    <dgm:pt modelId="{618D89EA-3838-4DAE-ACE6-0C7B0D04BB40}">
      <dgm:prSet/>
      <dgm:spPr/>
      <dgm:t>
        <a:bodyPr/>
        <a:lstStyle/>
        <a:p>
          <a:pPr rtl="1"/>
          <a:r>
            <a:rPr lang="he-IL" b="1" dirty="0" smtClean="0"/>
            <a:t>2008</a:t>
          </a:r>
          <a:endParaRPr lang="he-IL" dirty="0"/>
        </a:p>
      </dgm:t>
    </dgm:pt>
    <dgm:pt modelId="{9FD67703-0050-4C0C-8C4C-2AC1DA7DA092}" type="parTrans" cxnId="{BE7FA432-1B6F-41B5-9C44-140E0B35E393}">
      <dgm:prSet/>
      <dgm:spPr/>
      <dgm:t>
        <a:bodyPr/>
        <a:lstStyle/>
        <a:p>
          <a:pPr rtl="1"/>
          <a:endParaRPr lang="he-IL"/>
        </a:p>
      </dgm:t>
    </dgm:pt>
    <dgm:pt modelId="{F9C7B228-38F5-4150-873F-3301A84E12A9}" type="sibTrans" cxnId="{BE7FA432-1B6F-41B5-9C44-140E0B35E393}">
      <dgm:prSet/>
      <dgm:spPr/>
      <dgm:t>
        <a:bodyPr/>
        <a:lstStyle/>
        <a:p>
          <a:pPr rtl="1"/>
          <a:endParaRPr lang="he-IL"/>
        </a:p>
      </dgm:t>
    </dgm:pt>
    <dgm:pt modelId="{5D401AD3-CA6C-4E42-9F42-8FF764C41312}">
      <dgm:prSet/>
      <dgm:spPr/>
      <dgm:t>
        <a:bodyPr/>
        <a:lstStyle/>
        <a:p>
          <a:pPr rtl="1"/>
          <a:r>
            <a:rPr lang="he-IL" dirty="0" smtClean="0"/>
            <a:t>שר התמ"ת מוציא </a:t>
          </a:r>
          <a:r>
            <a:rPr lang="he-IL" b="1" dirty="0" smtClean="0"/>
            <a:t>צו הרחבה לביטוח פנסיוני מקיף במשק – </a:t>
          </a:r>
          <a:r>
            <a:rPr lang="he-IL" b="0" dirty="0" smtClean="0"/>
            <a:t>חוק פנסיית </a:t>
          </a:r>
          <a:r>
            <a:rPr lang="he-IL" b="1" dirty="0" smtClean="0"/>
            <a:t>חובה לשכירים</a:t>
          </a:r>
          <a:endParaRPr lang="he-IL" b="1" dirty="0"/>
        </a:p>
      </dgm:t>
    </dgm:pt>
    <dgm:pt modelId="{7CD1EA21-0FE1-464C-8017-E42DEFF59E07}" type="parTrans" cxnId="{69B19656-7327-4555-9909-AB896728F2B7}">
      <dgm:prSet/>
      <dgm:spPr/>
      <dgm:t>
        <a:bodyPr/>
        <a:lstStyle/>
        <a:p>
          <a:pPr rtl="1"/>
          <a:endParaRPr lang="he-IL"/>
        </a:p>
      </dgm:t>
    </dgm:pt>
    <dgm:pt modelId="{A4384EE4-B084-4701-B34F-FCE4B88962CE}" type="sibTrans" cxnId="{69B19656-7327-4555-9909-AB896728F2B7}">
      <dgm:prSet/>
      <dgm:spPr/>
      <dgm:t>
        <a:bodyPr/>
        <a:lstStyle/>
        <a:p>
          <a:pPr rtl="1"/>
          <a:endParaRPr lang="he-IL"/>
        </a:p>
      </dgm:t>
    </dgm:pt>
    <dgm:pt modelId="{F467EF8A-3440-4678-BE8A-B42248CEE15A}">
      <dgm:prSet phldrT="[טקסט]"/>
      <dgm:spPr/>
      <dgm:t>
        <a:bodyPr/>
        <a:lstStyle/>
        <a:p>
          <a:pPr rtl="1"/>
          <a:r>
            <a:rPr lang="he-IL" dirty="0" smtClean="0"/>
            <a:t>2012</a:t>
          </a:r>
          <a:endParaRPr lang="he-IL" dirty="0"/>
        </a:p>
      </dgm:t>
    </dgm:pt>
    <dgm:pt modelId="{D89B8888-7404-4CCE-B2E1-AF87283F7D1C}" type="sibTrans" cxnId="{D5CF2EF0-48D7-4122-A3A5-CAA3B73970A2}">
      <dgm:prSet/>
      <dgm:spPr/>
    </dgm:pt>
    <dgm:pt modelId="{77F791F2-8353-41C2-A8F9-D03ED9708046}" type="parTrans" cxnId="{D5CF2EF0-48D7-4122-A3A5-CAA3B73970A2}">
      <dgm:prSet/>
      <dgm:spPr/>
    </dgm:pt>
    <dgm:pt modelId="{AA4AF0AC-0A72-4592-AD09-2833EA105DCF}">
      <dgm:prSet/>
      <dgm:spPr/>
      <dgm:t>
        <a:bodyPr/>
        <a:lstStyle/>
        <a:p>
          <a:pPr rtl="1"/>
          <a:r>
            <a:rPr lang="he-IL" dirty="0" smtClean="0"/>
            <a:t>"הסכמה" בין משרד האוצר, תמ"ת ולשכת ארגוני העצמאיים אודות פנסיית חובה לעצמאיים</a:t>
          </a:r>
          <a:endParaRPr lang="he-IL" dirty="0"/>
        </a:p>
      </dgm:t>
    </dgm:pt>
    <dgm:pt modelId="{24714848-0D14-4555-937F-B8D3F2EE8DC0}" type="parTrans" cxnId="{ED78E796-665F-4DB9-9AB8-413586DD9846}">
      <dgm:prSet/>
      <dgm:spPr/>
    </dgm:pt>
    <dgm:pt modelId="{23C47B7F-3F08-41AA-B52F-10DDB5D1B425}" type="sibTrans" cxnId="{ED78E796-665F-4DB9-9AB8-413586DD9846}">
      <dgm:prSet/>
      <dgm:spPr/>
    </dgm:pt>
    <dgm:pt modelId="{5994C5AD-B059-4A5E-A0CF-79A3093F9F9B}" type="pres">
      <dgm:prSet presAssocID="{205153D4-AC84-44EE-A1B5-8203025CFEE4}" presName="linearFlow" presStyleCnt="0">
        <dgm:presLayoutVars>
          <dgm:dir/>
          <dgm:animLvl val="lvl"/>
          <dgm:resizeHandles val="exact"/>
        </dgm:presLayoutVars>
      </dgm:prSet>
      <dgm:spPr/>
      <dgm:t>
        <a:bodyPr/>
        <a:lstStyle/>
        <a:p>
          <a:pPr rtl="1"/>
          <a:endParaRPr lang="he-IL"/>
        </a:p>
      </dgm:t>
    </dgm:pt>
    <dgm:pt modelId="{344B6D55-DB66-4FC6-9222-B521E03502A6}" type="pres">
      <dgm:prSet presAssocID="{29AECEB2-2A20-4D50-A230-53C303DCD45C}" presName="composite" presStyleCnt="0"/>
      <dgm:spPr/>
    </dgm:pt>
    <dgm:pt modelId="{83DAC72D-B918-49A0-AB58-AEFA1232F4C0}" type="pres">
      <dgm:prSet presAssocID="{29AECEB2-2A20-4D50-A230-53C303DCD45C}" presName="parentText" presStyleLbl="alignNode1" presStyleIdx="0" presStyleCnt="4">
        <dgm:presLayoutVars>
          <dgm:chMax val="1"/>
          <dgm:bulletEnabled val="1"/>
        </dgm:presLayoutVars>
      </dgm:prSet>
      <dgm:spPr/>
      <dgm:t>
        <a:bodyPr/>
        <a:lstStyle/>
        <a:p>
          <a:pPr rtl="1"/>
          <a:endParaRPr lang="he-IL"/>
        </a:p>
      </dgm:t>
    </dgm:pt>
    <dgm:pt modelId="{6E3B344E-376D-4047-BBAC-A1806F388F9C}" type="pres">
      <dgm:prSet presAssocID="{29AECEB2-2A20-4D50-A230-53C303DCD45C}" presName="descendantText" presStyleLbl="alignAcc1" presStyleIdx="0" presStyleCnt="4">
        <dgm:presLayoutVars>
          <dgm:bulletEnabled val="1"/>
        </dgm:presLayoutVars>
      </dgm:prSet>
      <dgm:spPr/>
      <dgm:t>
        <a:bodyPr/>
        <a:lstStyle/>
        <a:p>
          <a:pPr rtl="1"/>
          <a:endParaRPr lang="he-IL"/>
        </a:p>
      </dgm:t>
    </dgm:pt>
    <dgm:pt modelId="{70D460EA-2422-4C7F-93E3-84C9273C503D}" type="pres">
      <dgm:prSet presAssocID="{6D107EA1-A6A7-48B7-B9EB-D9FCDC10FDC4}" presName="sp" presStyleCnt="0"/>
      <dgm:spPr/>
    </dgm:pt>
    <dgm:pt modelId="{0CADF269-250B-4216-AD12-617AD012A177}" type="pres">
      <dgm:prSet presAssocID="{618D89EA-3838-4DAE-ACE6-0C7B0D04BB40}" presName="composite" presStyleCnt="0"/>
      <dgm:spPr/>
    </dgm:pt>
    <dgm:pt modelId="{4784780A-6E6F-4B05-BD41-C920E740B07C}" type="pres">
      <dgm:prSet presAssocID="{618D89EA-3838-4DAE-ACE6-0C7B0D04BB40}" presName="parentText" presStyleLbl="alignNode1" presStyleIdx="1" presStyleCnt="4">
        <dgm:presLayoutVars>
          <dgm:chMax val="1"/>
          <dgm:bulletEnabled val="1"/>
        </dgm:presLayoutVars>
      </dgm:prSet>
      <dgm:spPr/>
      <dgm:t>
        <a:bodyPr/>
        <a:lstStyle/>
        <a:p>
          <a:pPr rtl="1"/>
          <a:endParaRPr lang="he-IL"/>
        </a:p>
      </dgm:t>
    </dgm:pt>
    <dgm:pt modelId="{D7FF69E1-3896-4868-AB0E-1051878B076D}" type="pres">
      <dgm:prSet presAssocID="{618D89EA-3838-4DAE-ACE6-0C7B0D04BB40}" presName="descendantText" presStyleLbl="alignAcc1" presStyleIdx="1" presStyleCnt="4" custLinFactNeighborX="-118" custLinFactNeighborY="-2895">
        <dgm:presLayoutVars>
          <dgm:bulletEnabled val="1"/>
        </dgm:presLayoutVars>
      </dgm:prSet>
      <dgm:spPr/>
      <dgm:t>
        <a:bodyPr/>
        <a:lstStyle/>
        <a:p>
          <a:pPr rtl="1"/>
          <a:endParaRPr lang="he-IL"/>
        </a:p>
      </dgm:t>
    </dgm:pt>
    <dgm:pt modelId="{6020C10F-EEB8-44A9-BD0F-F741DEE59548}" type="pres">
      <dgm:prSet presAssocID="{F9C7B228-38F5-4150-873F-3301A84E12A9}" presName="sp" presStyleCnt="0"/>
      <dgm:spPr/>
    </dgm:pt>
    <dgm:pt modelId="{2A6255A8-B952-48B3-9508-192885CA0827}" type="pres">
      <dgm:prSet presAssocID="{94562B4B-1379-4F89-B74E-8546C04AA304}" presName="composite" presStyleCnt="0"/>
      <dgm:spPr/>
    </dgm:pt>
    <dgm:pt modelId="{2B66E87A-20EB-434D-9216-4283E7BC9AA0}" type="pres">
      <dgm:prSet presAssocID="{94562B4B-1379-4F89-B74E-8546C04AA304}" presName="parentText" presStyleLbl="alignNode1" presStyleIdx="2" presStyleCnt="4">
        <dgm:presLayoutVars>
          <dgm:chMax val="1"/>
          <dgm:bulletEnabled val="1"/>
        </dgm:presLayoutVars>
      </dgm:prSet>
      <dgm:spPr/>
      <dgm:t>
        <a:bodyPr/>
        <a:lstStyle/>
        <a:p>
          <a:pPr rtl="1"/>
          <a:endParaRPr lang="he-IL"/>
        </a:p>
      </dgm:t>
    </dgm:pt>
    <dgm:pt modelId="{5E708C83-722B-43EE-A9FB-99A09B5D6FB4}" type="pres">
      <dgm:prSet presAssocID="{94562B4B-1379-4F89-B74E-8546C04AA304}" presName="descendantText" presStyleLbl="alignAcc1" presStyleIdx="2" presStyleCnt="4">
        <dgm:presLayoutVars>
          <dgm:bulletEnabled val="1"/>
        </dgm:presLayoutVars>
      </dgm:prSet>
      <dgm:spPr/>
      <dgm:t>
        <a:bodyPr/>
        <a:lstStyle/>
        <a:p>
          <a:pPr rtl="1"/>
          <a:endParaRPr lang="he-IL"/>
        </a:p>
      </dgm:t>
    </dgm:pt>
    <dgm:pt modelId="{AB0F6ED9-0586-4085-91A6-2534955A3606}" type="pres">
      <dgm:prSet presAssocID="{ABAE10CC-2226-4516-A91C-27B49FAF92A3}" presName="sp" presStyleCnt="0"/>
      <dgm:spPr/>
    </dgm:pt>
    <dgm:pt modelId="{C226441D-C3CD-4B35-8967-BE35B52BD0BD}" type="pres">
      <dgm:prSet presAssocID="{F467EF8A-3440-4678-BE8A-B42248CEE15A}" presName="composite" presStyleCnt="0"/>
      <dgm:spPr/>
    </dgm:pt>
    <dgm:pt modelId="{6A930A2E-DBC9-4249-8656-72D5977EED51}" type="pres">
      <dgm:prSet presAssocID="{F467EF8A-3440-4678-BE8A-B42248CEE15A}" presName="parentText" presStyleLbl="alignNode1" presStyleIdx="3" presStyleCnt="4">
        <dgm:presLayoutVars>
          <dgm:chMax val="1"/>
          <dgm:bulletEnabled val="1"/>
        </dgm:presLayoutVars>
      </dgm:prSet>
      <dgm:spPr/>
      <dgm:t>
        <a:bodyPr/>
        <a:lstStyle/>
        <a:p>
          <a:pPr rtl="1"/>
          <a:endParaRPr lang="he-IL"/>
        </a:p>
      </dgm:t>
    </dgm:pt>
    <dgm:pt modelId="{5C35ADFD-5D08-4591-A637-8DE12EE5A04D}" type="pres">
      <dgm:prSet presAssocID="{F467EF8A-3440-4678-BE8A-B42248CEE15A}" presName="descendantText" presStyleLbl="alignAcc1" presStyleIdx="3" presStyleCnt="4">
        <dgm:presLayoutVars>
          <dgm:bulletEnabled val="1"/>
        </dgm:presLayoutVars>
      </dgm:prSet>
      <dgm:spPr/>
      <dgm:t>
        <a:bodyPr/>
        <a:lstStyle/>
        <a:p>
          <a:pPr rtl="1"/>
          <a:endParaRPr lang="he-IL"/>
        </a:p>
      </dgm:t>
    </dgm:pt>
  </dgm:ptLst>
  <dgm:cxnLst>
    <dgm:cxn modelId="{BE7FA432-1B6F-41B5-9C44-140E0B35E393}" srcId="{205153D4-AC84-44EE-A1B5-8203025CFEE4}" destId="{618D89EA-3838-4DAE-ACE6-0C7B0D04BB40}" srcOrd="1" destOrd="0" parTransId="{9FD67703-0050-4C0C-8C4C-2AC1DA7DA092}" sibTransId="{F9C7B228-38F5-4150-873F-3301A84E12A9}"/>
    <dgm:cxn modelId="{AD5F9187-3915-4415-B151-63E3767BA0C3}" srcId="{205153D4-AC84-44EE-A1B5-8203025CFEE4}" destId="{94562B4B-1379-4F89-B74E-8546C04AA304}" srcOrd="2" destOrd="0" parTransId="{B212BC69-8446-4536-831C-3B0126827E5B}" sibTransId="{ABAE10CC-2226-4516-A91C-27B49FAF92A3}"/>
    <dgm:cxn modelId="{D5CF2EF0-48D7-4122-A3A5-CAA3B73970A2}" srcId="{205153D4-AC84-44EE-A1B5-8203025CFEE4}" destId="{F467EF8A-3440-4678-BE8A-B42248CEE15A}" srcOrd="3" destOrd="0" parTransId="{77F791F2-8353-41C2-A8F9-D03ED9708046}" sibTransId="{D89B8888-7404-4CCE-B2E1-AF87283F7D1C}"/>
    <dgm:cxn modelId="{7DF22D2B-F1A1-4279-9F7C-6ABEEAFA2ED0}" type="presOf" srcId="{29AECEB2-2A20-4D50-A230-53C303DCD45C}" destId="{83DAC72D-B918-49A0-AB58-AEFA1232F4C0}" srcOrd="0" destOrd="0" presId="urn:microsoft.com/office/officeart/2005/8/layout/chevron2"/>
    <dgm:cxn modelId="{F15CF4A4-6084-4E7F-BEFB-9FA8651934CE}" type="presOf" srcId="{5D401AD3-CA6C-4E42-9F42-8FF764C41312}" destId="{D7FF69E1-3896-4868-AB0E-1051878B076D}" srcOrd="0" destOrd="0" presId="urn:microsoft.com/office/officeart/2005/8/layout/chevron2"/>
    <dgm:cxn modelId="{16823CD7-238E-4FAC-849A-13905528CABD}" type="presOf" srcId="{8281B1F2-62C2-43A4-B713-4E96F86B9B79}" destId="{5E708C83-722B-43EE-A9FB-99A09B5D6FB4}" srcOrd="0" destOrd="0" presId="urn:microsoft.com/office/officeart/2005/8/layout/chevron2"/>
    <dgm:cxn modelId="{1A008DC6-71C6-4169-AD78-E61DCAE1BAC1}" srcId="{205153D4-AC84-44EE-A1B5-8203025CFEE4}" destId="{29AECEB2-2A20-4D50-A230-53C303DCD45C}" srcOrd="0" destOrd="0" parTransId="{BED28211-2DC5-4FF8-8D64-A2CAE3C94B16}" sibTransId="{6D107EA1-A6A7-48B7-B9EB-D9FCDC10FDC4}"/>
    <dgm:cxn modelId="{47C474A4-328D-4FBF-8E70-E614EF7C87D1}" type="presOf" srcId="{94562B4B-1379-4F89-B74E-8546C04AA304}" destId="{2B66E87A-20EB-434D-9216-4283E7BC9AA0}" srcOrd="0" destOrd="0" presId="urn:microsoft.com/office/officeart/2005/8/layout/chevron2"/>
    <dgm:cxn modelId="{16F3E9FA-8D74-4F16-970F-E86FC101CE52}" type="presOf" srcId="{618D89EA-3838-4DAE-ACE6-0C7B0D04BB40}" destId="{4784780A-6E6F-4B05-BD41-C920E740B07C}" srcOrd="0" destOrd="0" presId="urn:microsoft.com/office/officeart/2005/8/layout/chevron2"/>
    <dgm:cxn modelId="{DDBF85AE-9CF3-4D3A-B850-7C66898B9468}" srcId="{29AECEB2-2A20-4D50-A230-53C303DCD45C}" destId="{79DC9B5D-1FA3-4C9F-A2E2-A78492F89712}" srcOrd="0" destOrd="0" parTransId="{DC354872-6B34-461A-A6B0-F9EAA3B5F006}" sibTransId="{64EB0BF2-A56A-4F18-932E-517C1D451569}"/>
    <dgm:cxn modelId="{C127FFA7-1D48-4E4B-B621-4782D8157F21}" srcId="{94562B4B-1379-4F89-B74E-8546C04AA304}" destId="{8281B1F2-62C2-43A4-B713-4E96F86B9B79}" srcOrd="0" destOrd="0" parTransId="{FD01E9BF-92AE-496F-B2C9-838F7568B8DD}" sibTransId="{205472EE-6631-451F-BFAA-67F2C09EFEE8}"/>
    <dgm:cxn modelId="{38F3DC4E-28A5-4959-995E-441B6BA9C575}" type="presOf" srcId="{F467EF8A-3440-4678-BE8A-B42248CEE15A}" destId="{6A930A2E-DBC9-4249-8656-72D5977EED51}" srcOrd="0" destOrd="0" presId="urn:microsoft.com/office/officeart/2005/8/layout/chevron2"/>
    <dgm:cxn modelId="{ED78E796-665F-4DB9-9AB8-413586DD9846}" srcId="{F467EF8A-3440-4678-BE8A-B42248CEE15A}" destId="{AA4AF0AC-0A72-4592-AD09-2833EA105DCF}" srcOrd="0" destOrd="0" parTransId="{24714848-0D14-4555-937F-B8D3F2EE8DC0}" sibTransId="{23C47B7F-3F08-41AA-B52F-10DDB5D1B425}"/>
    <dgm:cxn modelId="{B0E3943B-6929-43B2-BCB8-D7E93B9E55C3}" type="presOf" srcId="{79DC9B5D-1FA3-4C9F-A2E2-A78492F89712}" destId="{6E3B344E-376D-4047-BBAC-A1806F388F9C}" srcOrd="0" destOrd="0" presId="urn:microsoft.com/office/officeart/2005/8/layout/chevron2"/>
    <dgm:cxn modelId="{F222F837-B8FF-417D-9820-E5B6E2233C49}" type="presOf" srcId="{AA4AF0AC-0A72-4592-AD09-2833EA105DCF}" destId="{5C35ADFD-5D08-4591-A637-8DE12EE5A04D}" srcOrd="0" destOrd="0" presId="urn:microsoft.com/office/officeart/2005/8/layout/chevron2"/>
    <dgm:cxn modelId="{541B57D9-4937-49CB-B472-936D96541B14}" type="presOf" srcId="{205153D4-AC84-44EE-A1B5-8203025CFEE4}" destId="{5994C5AD-B059-4A5E-A0CF-79A3093F9F9B}" srcOrd="0" destOrd="0" presId="urn:microsoft.com/office/officeart/2005/8/layout/chevron2"/>
    <dgm:cxn modelId="{69B19656-7327-4555-9909-AB896728F2B7}" srcId="{618D89EA-3838-4DAE-ACE6-0C7B0D04BB40}" destId="{5D401AD3-CA6C-4E42-9F42-8FF764C41312}" srcOrd="0" destOrd="0" parTransId="{7CD1EA21-0FE1-464C-8017-E42DEFF59E07}" sibTransId="{A4384EE4-B084-4701-B34F-FCE4B88962CE}"/>
    <dgm:cxn modelId="{DD013E83-162E-4142-ABD4-54B734DCC29A}" type="presParOf" srcId="{5994C5AD-B059-4A5E-A0CF-79A3093F9F9B}" destId="{344B6D55-DB66-4FC6-9222-B521E03502A6}" srcOrd="0" destOrd="0" presId="urn:microsoft.com/office/officeart/2005/8/layout/chevron2"/>
    <dgm:cxn modelId="{2E641AD0-8E66-4B8B-926E-AF897112BD71}" type="presParOf" srcId="{344B6D55-DB66-4FC6-9222-B521E03502A6}" destId="{83DAC72D-B918-49A0-AB58-AEFA1232F4C0}" srcOrd="0" destOrd="0" presId="urn:microsoft.com/office/officeart/2005/8/layout/chevron2"/>
    <dgm:cxn modelId="{D4AB36C8-D56A-4E23-A89B-DEAA0776A9CD}" type="presParOf" srcId="{344B6D55-DB66-4FC6-9222-B521E03502A6}" destId="{6E3B344E-376D-4047-BBAC-A1806F388F9C}" srcOrd="1" destOrd="0" presId="urn:microsoft.com/office/officeart/2005/8/layout/chevron2"/>
    <dgm:cxn modelId="{18EFCC4C-2EBE-4333-AB8E-3BCB2DC7A248}" type="presParOf" srcId="{5994C5AD-B059-4A5E-A0CF-79A3093F9F9B}" destId="{70D460EA-2422-4C7F-93E3-84C9273C503D}" srcOrd="1" destOrd="0" presId="urn:microsoft.com/office/officeart/2005/8/layout/chevron2"/>
    <dgm:cxn modelId="{55D64E64-5EA4-4378-B480-F0655CB3C5FE}" type="presParOf" srcId="{5994C5AD-B059-4A5E-A0CF-79A3093F9F9B}" destId="{0CADF269-250B-4216-AD12-617AD012A177}" srcOrd="2" destOrd="0" presId="urn:microsoft.com/office/officeart/2005/8/layout/chevron2"/>
    <dgm:cxn modelId="{451DA99C-5266-4B38-B9A5-61EE883114E9}" type="presParOf" srcId="{0CADF269-250B-4216-AD12-617AD012A177}" destId="{4784780A-6E6F-4B05-BD41-C920E740B07C}" srcOrd="0" destOrd="0" presId="urn:microsoft.com/office/officeart/2005/8/layout/chevron2"/>
    <dgm:cxn modelId="{05E450A8-DC6C-4FCD-AC73-61C024886203}" type="presParOf" srcId="{0CADF269-250B-4216-AD12-617AD012A177}" destId="{D7FF69E1-3896-4868-AB0E-1051878B076D}" srcOrd="1" destOrd="0" presId="urn:microsoft.com/office/officeart/2005/8/layout/chevron2"/>
    <dgm:cxn modelId="{1E4BE51A-DF6C-424B-AA67-DA4826A200C9}" type="presParOf" srcId="{5994C5AD-B059-4A5E-A0CF-79A3093F9F9B}" destId="{6020C10F-EEB8-44A9-BD0F-F741DEE59548}" srcOrd="3" destOrd="0" presId="urn:microsoft.com/office/officeart/2005/8/layout/chevron2"/>
    <dgm:cxn modelId="{916D135A-DBC7-42B3-91B0-603909E164A9}" type="presParOf" srcId="{5994C5AD-B059-4A5E-A0CF-79A3093F9F9B}" destId="{2A6255A8-B952-48B3-9508-192885CA0827}" srcOrd="4" destOrd="0" presId="urn:microsoft.com/office/officeart/2005/8/layout/chevron2"/>
    <dgm:cxn modelId="{1D079B1F-A850-4F6D-A1A2-09CC957FA6AB}" type="presParOf" srcId="{2A6255A8-B952-48B3-9508-192885CA0827}" destId="{2B66E87A-20EB-434D-9216-4283E7BC9AA0}" srcOrd="0" destOrd="0" presId="urn:microsoft.com/office/officeart/2005/8/layout/chevron2"/>
    <dgm:cxn modelId="{65365A86-8298-4170-B96D-18E56C3057ED}" type="presParOf" srcId="{2A6255A8-B952-48B3-9508-192885CA0827}" destId="{5E708C83-722B-43EE-A9FB-99A09B5D6FB4}" srcOrd="1" destOrd="0" presId="urn:microsoft.com/office/officeart/2005/8/layout/chevron2"/>
    <dgm:cxn modelId="{9A686BF3-1EBA-42C2-A0D6-8FD5C622B9FF}" type="presParOf" srcId="{5994C5AD-B059-4A5E-A0CF-79A3093F9F9B}" destId="{AB0F6ED9-0586-4085-91A6-2534955A3606}" srcOrd="5" destOrd="0" presId="urn:microsoft.com/office/officeart/2005/8/layout/chevron2"/>
    <dgm:cxn modelId="{B1828817-0B91-40D2-A5E2-59CE835E2BD5}" type="presParOf" srcId="{5994C5AD-B059-4A5E-A0CF-79A3093F9F9B}" destId="{C226441D-C3CD-4B35-8967-BE35B52BD0BD}" srcOrd="6" destOrd="0" presId="urn:microsoft.com/office/officeart/2005/8/layout/chevron2"/>
    <dgm:cxn modelId="{67494486-458C-4233-B0D6-53555A2DD594}" type="presParOf" srcId="{C226441D-C3CD-4B35-8967-BE35B52BD0BD}" destId="{6A930A2E-DBC9-4249-8656-72D5977EED51}" srcOrd="0" destOrd="0" presId="urn:microsoft.com/office/officeart/2005/8/layout/chevron2"/>
    <dgm:cxn modelId="{0BB0EDDE-E48C-4A16-97B7-9CC2B44F903E}" type="presParOf" srcId="{C226441D-C3CD-4B35-8967-BE35B52BD0BD}" destId="{5C35ADFD-5D08-4591-A637-8DE12EE5A04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AC78EC-01EB-4648-A0FD-3D0C810D4CDB}" type="doc">
      <dgm:prSet loTypeId="urn:microsoft.com/office/officeart/2005/8/layout/arrow5" loCatId="relationship" qsTypeId="urn:microsoft.com/office/officeart/2005/8/quickstyle/3d3" qsCatId="3D" csTypeId="urn:microsoft.com/office/officeart/2005/8/colors/colorful5" csCatId="colorful" phldr="1"/>
      <dgm:spPr/>
      <dgm:t>
        <a:bodyPr/>
        <a:lstStyle/>
        <a:p>
          <a:pPr rtl="1"/>
          <a:endParaRPr lang="he-IL"/>
        </a:p>
      </dgm:t>
    </dgm:pt>
    <dgm:pt modelId="{8B134198-8B52-4849-8D27-C99790E41327}">
      <dgm:prSet phldrT="[טקסט]" custT="1"/>
      <dgm:spPr/>
      <dgm:t>
        <a:bodyPr/>
        <a:lstStyle/>
        <a:p>
          <a:pPr rtl="1"/>
          <a:r>
            <a:rPr lang="he-IL" sz="2800" b="1" dirty="0" smtClean="0"/>
            <a:t>הגדרת הבעיה: </a:t>
          </a:r>
          <a:endParaRPr lang="he-IL" sz="2800" b="1" dirty="0"/>
        </a:p>
      </dgm:t>
    </dgm:pt>
    <dgm:pt modelId="{9BF1EC89-01CE-4CC7-8005-8257F73AF0F6}" type="parTrans" cxnId="{498588BB-7B12-4337-A69C-5B3151B453C7}">
      <dgm:prSet/>
      <dgm:spPr/>
      <dgm:t>
        <a:bodyPr/>
        <a:lstStyle/>
        <a:p>
          <a:pPr rtl="1"/>
          <a:endParaRPr lang="he-IL"/>
        </a:p>
      </dgm:t>
    </dgm:pt>
    <dgm:pt modelId="{4E745910-0ABA-44EE-B65F-749FABD18037}" type="sibTrans" cxnId="{498588BB-7B12-4337-A69C-5B3151B453C7}">
      <dgm:prSet/>
      <dgm:spPr/>
      <dgm:t>
        <a:bodyPr/>
        <a:lstStyle/>
        <a:p>
          <a:pPr rtl="1"/>
          <a:endParaRPr lang="he-IL"/>
        </a:p>
      </dgm:t>
    </dgm:pt>
    <dgm:pt modelId="{5640FF51-78BD-4A3C-820C-57A43DF5094A}">
      <dgm:prSet phldrT="[טקסט]" custT="1"/>
      <dgm:spPr/>
      <dgm:t>
        <a:bodyPr/>
        <a:lstStyle/>
        <a:p>
          <a:pPr rtl="1"/>
          <a:r>
            <a:rPr lang="he-IL" sz="3600" b="1" dirty="0" smtClean="0"/>
            <a:t>הלקוח: </a:t>
          </a:r>
          <a:endParaRPr lang="he-IL" sz="3600" b="1" dirty="0"/>
        </a:p>
      </dgm:t>
    </dgm:pt>
    <dgm:pt modelId="{A1246AD0-6645-4956-A40F-9FBA8645E1FE}" type="parTrans" cxnId="{F5EB8AC1-29F3-4C70-9458-37CBD1F1DA99}">
      <dgm:prSet/>
      <dgm:spPr/>
      <dgm:t>
        <a:bodyPr/>
        <a:lstStyle/>
        <a:p>
          <a:pPr rtl="1"/>
          <a:endParaRPr lang="he-IL"/>
        </a:p>
      </dgm:t>
    </dgm:pt>
    <dgm:pt modelId="{CE0621F6-79C0-40F1-BA30-EE13DC1C5196}" type="sibTrans" cxnId="{F5EB8AC1-29F3-4C70-9458-37CBD1F1DA99}">
      <dgm:prSet/>
      <dgm:spPr/>
      <dgm:t>
        <a:bodyPr/>
        <a:lstStyle/>
        <a:p>
          <a:pPr rtl="1"/>
          <a:endParaRPr lang="he-IL"/>
        </a:p>
      </dgm:t>
    </dgm:pt>
    <dgm:pt modelId="{6BE6A529-5010-4A88-B57B-9FF1601BFB44}">
      <dgm:prSet phldrT="[טקסט]" custT="1"/>
      <dgm:spPr/>
      <dgm:t>
        <a:bodyPr/>
        <a:lstStyle/>
        <a:p>
          <a:pPr rtl="1"/>
          <a:r>
            <a:rPr lang="he-IL" sz="2000" b="0" dirty="0" smtClean="0"/>
            <a:t>עודד שריג, הממונה על אגף שוק ההון ביטוח וחיסכון במשרד האוצר</a:t>
          </a:r>
          <a:endParaRPr lang="he-IL" sz="2000" b="0" dirty="0"/>
        </a:p>
      </dgm:t>
    </dgm:pt>
    <dgm:pt modelId="{F7052090-D0EE-4DA9-A7AC-08F8F31C28CA}" type="parTrans" cxnId="{3909A3C4-B412-4837-BEC8-3A483CBA5151}">
      <dgm:prSet/>
      <dgm:spPr/>
      <dgm:t>
        <a:bodyPr/>
        <a:lstStyle/>
        <a:p>
          <a:pPr rtl="1"/>
          <a:endParaRPr lang="he-IL"/>
        </a:p>
      </dgm:t>
    </dgm:pt>
    <dgm:pt modelId="{4016AD9C-E2D7-48A5-978B-7EA3B6860F9F}" type="sibTrans" cxnId="{3909A3C4-B412-4837-BEC8-3A483CBA5151}">
      <dgm:prSet/>
      <dgm:spPr/>
      <dgm:t>
        <a:bodyPr/>
        <a:lstStyle/>
        <a:p>
          <a:pPr rtl="1"/>
          <a:endParaRPr lang="he-IL"/>
        </a:p>
      </dgm:t>
    </dgm:pt>
    <dgm:pt modelId="{892EEF8D-40C5-4621-8340-24DEB0D7DB29}">
      <dgm:prSet phldrT="[טקסט]" custT="1"/>
      <dgm:spPr/>
      <dgm:t>
        <a:bodyPr/>
        <a:lstStyle/>
        <a:p>
          <a:pPr rtl="1"/>
          <a:r>
            <a:rPr lang="he-IL" sz="2400" b="0" i="0" dirty="0" smtClean="0"/>
            <a:t>היעדר מנגנונים לסיוע לציבור העצמאיים לטווח הבינוני המקשים על ניהול כלכלי נבון ומתוכנן לטווח רחוק.</a:t>
          </a:r>
          <a:endParaRPr lang="he-IL" sz="2400" b="0" dirty="0"/>
        </a:p>
      </dgm:t>
    </dgm:pt>
    <dgm:pt modelId="{B8B3FD78-7B51-4A8E-8479-B116254FBE36}" type="parTrans" cxnId="{8660202D-15FF-41A4-AEE5-C00929FBF80F}">
      <dgm:prSet/>
      <dgm:spPr/>
      <dgm:t>
        <a:bodyPr/>
        <a:lstStyle/>
        <a:p>
          <a:pPr rtl="1"/>
          <a:endParaRPr lang="he-IL"/>
        </a:p>
      </dgm:t>
    </dgm:pt>
    <dgm:pt modelId="{616924EC-FB96-4B0A-8BA8-8B2F9CBC1E71}" type="sibTrans" cxnId="{8660202D-15FF-41A4-AEE5-C00929FBF80F}">
      <dgm:prSet/>
      <dgm:spPr/>
      <dgm:t>
        <a:bodyPr/>
        <a:lstStyle/>
        <a:p>
          <a:pPr rtl="1"/>
          <a:endParaRPr lang="he-IL"/>
        </a:p>
      </dgm:t>
    </dgm:pt>
    <dgm:pt modelId="{4F5802CA-20EB-4FD5-9E6F-E82DE50BAD87}" type="pres">
      <dgm:prSet presAssocID="{6DAC78EC-01EB-4648-A0FD-3D0C810D4CDB}" presName="diagram" presStyleCnt="0">
        <dgm:presLayoutVars>
          <dgm:dir/>
          <dgm:resizeHandles val="exact"/>
        </dgm:presLayoutVars>
      </dgm:prSet>
      <dgm:spPr/>
      <dgm:t>
        <a:bodyPr/>
        <a:lstStyle/>
        <a:p>
          <a:pPr rtl="1"/>
          <a:endParaRPr lang="he-IL"/>
        </a:p>
      </dgm:t>
    </dgm:pt>
    <dgm:pt modelId="{AAC3BB39-E4C3-4BB2-B683-3667DE8EF58E}" type="pres">
      <dgm:prSet presAssocID="{8B134198-8B52-4849-8D27-C99790E41327}" presName="arrow" presStyleLbl="node1" presStyleIdx="0" presStyleCnt="2" custScaleX="123697">
        <dgm:presLayoutVars>
          <dgm:bulletEnabled val="1"/>
        </dgm:presLayoutVars>
      </dgm:prSet>
      <dgm:spPr/>
      <dgm:t>
        <a:bodyPr/>
        <a:lstStyle/>
        <a:p>
          <a:pPr rtl="1"/>
          <a:endParaRPr lang="he-IL"/>
        </a:p>
      </dgm:t>
    </dgm:pt>
    <dgm:pt modelId="{5F3435DF-C44B-4E4B-89D2-7BB925CF8182}" type="pres">
      <dgm:prSet presAssocID="{5640FF51-78BD-4A3C-820C-57A43DF5094A}" presName="arrow" presStyleLbl="node1" presStyleIdx="1" presStyleCnt="2">
        <dgm:presLayoutVars>
          <dgm:bulletEnabled val="1"/>
        </dgm:presLayoutVars>
      </dgm:prSet>
      <dgm:spPr/>
      <dgm:t>
        <a:bodyPr/>
        <a:lstStyle/>
        <a:p>
          <a:pPr rtl="1"/>
          <a:endParaRPr lang="he-IL"/>
        </a:p>
      </dgm:t>
    </dgm:pt>
  </dgm:ptLst>
  <dgm:cxnLst>
    <dgm:cxn modelId="{8660202D-15FF-41A4-AEE5-C00929FBF80F}" srcId="{8B134198-8B52-4849-8D27-C99790E41327}" destId="{892EEF8D-40C5-4621-8340-24DEB0D7DB29}" srcOrd="0" destOrd="0" parTransId="{B8B3FD78-7B51-4A8E-8479-B116254FBE36}" sibTransId="{616924EC-FB96-4B0A-8BA8-8B2F9CBC1E71}"/>
    <dgm:cxn modelId="{32A0558C-6470-4E25-A42C-DA3214B282A2}" type="presOf" srcId="{5640FF51-78BD-4A3C-820C-57A43DF5094A}" destId="{5F3435DF-C44B-4E4B-89D2-7BB925CF8182}" srcOrd="0" destOrd="0" presId="urn:microsoft.com/office/officeart/2005/8/layout/arrow5"/>
    <dgm:cxn modelId="{D6458277-FCBC-476C-9200-CFDD681C16EE}" type="presOf" srcId="{6BE6A529-5010-4A88-B57B-9FF1601BFB44}" destId="{5F3435DF-C44B-4E4B-89D2-7BB925CF8182}" srcOrd="0" destOrd="1" presId="urn:microsoft.com/office/officeart/2005/8/layout/arrow5"/>
    <dgm:cxn modelId="{909ABDFC-86B4-4834-8823-A4C98BF8850A}" type="presOf" srcId="{892EEF8D-40C5-4621-8340-24DEB0D7DB29}" destId="{AAC3BB39-E4C3-4BB2-B683-3667DE8EF58E}" srcOrd="0" destOrd="1" presId="urn:microsoft.com/office/officeart/2005/8/layout/arrow5"/>
    <dgm:cxn modelId="{F5EB8AC1-29F3-4C70-9458-37CBD1F1DA99}" srcId="{6DAC78EC-01EB-4648-A0FD-3D0C810D4CDB}" destId="{5640FF51-78BD-4A3C-820C-57A43DF5094A}" srcOrd="1" destOrd="0" parTransId="{A1246AD0-6645-4956-A40F-9FBA8645E1FE}" sibTransId="{CE0621F6-79C0-40F1-BA30-EE13DC1C5196}"/>
    <dgm:cxn modelId="{14A4A185-B369-4A3C-BADD-E2B7CA9B9F53}" type="presOf" srcId="{8B134198-8B52-4849-8D27-C99790E41327}" destId="{AAC3BB39-E4C3-4BB2-B683-3667DE8EF58E}" srcOrd="0" destOrd="0" presId="urn:microsoft.com/office/officeart/2005/8/layout/arrow5"/>
    <dgm:cxn modelId="{70930913-0116-4351-963D-66CD266C194A}" type="presOf" srcId="{6DAC78EC-01EB-4648-A0FD-3D0C810D4CDB}" destId="{4F5802CA-20EB-4FD5-9E6F-E82DE50BAD87}" srcOrd="0" destOrd="0" presId="urn:microsoft.com/office/officeart/2005/8/layout/arrow5"/>
    <dgm:cxn modelId="{3909A3C4-B412-4837-BEC8-3A483CBA5151}" srcId="{5640FF51-78BD-4A3C-820C-57A43DF5094A}" destId="{6BE6A529-5010-4A88-B57B-9FF1601BFB44}" srcOrd="0" destOrd="0" parTransId="{F7052090-D0EE-4DA9-A7AC-08F8F31C28CA}" sibTransId="{4016AD9C-E2D7-48A5-978B-7EA3B6860F9F}"/>
    <dgm:cxn modelId="{498588BB-7B12-4337-A69C-5B3151B453C7}" srcId="{6DAC78EC-01EB-4648-A0FD-3D0C810D4CDB}" destId="{8B134198-8B52-4849-8D27-C99790E41327}" srcOrd="0" destOrd="0" parTransId="{9BF1EC89-01CE-4CC7-8005-8257F73AF0F6}" sibTransId="{4E745910-0ABA-44EE-B65F-749FABD18037}"/>
    <dgm:cxn modelId="{543BBD96-AA69-4F39-B228-F46317A8CD7F}" type="presParOf" srcId="{4F5802CA-20EB-4FD5-9E6F-E82DE50BAD87}" destId="{AAC3BB39-E4C3-4BB2-B683-3667DE8EF58E}" srcOrd="0" destOrd="0" presId="urn:microsoft.com/office/officeart/2005/8/layout/arrow5"/>
    <dgm:cxn modelId="{39374B7A-7C2B-4E15-823B-65C5FEC0374B}" type="presParOf" srcId="{4F5802CA-20EB-4FD5-9E6F-E82DE50BAD87}" destId="{5F3435DF-C44B-4E4B-89D2-7BB925CF8182}"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77374F-C041-4EC0-AF61-3370C6BA12E0}" type="doc">
      <dgm:prSet loTypeId="urn:microsoft.com/office/officeart/2005/8/layout/lProcess2" loCatId="list" qsTypeId="urn:microsoft.com/office/officeart/2005/8/quickstyle/simple5" qsCatId="simple" csTypeId="urn:microsoft.com/office/officeart/2005/8/colors/colorful1#2" csCatId="colorful" phldr="1"/>
      <dgm:spPr/>
    </dgm:pt>
    <dgm:pt modelId="{86827F93-FC8C-47D5-BAE4-FECFABFCAE4C}">
      <dgm:prSet phldrT="[טקסט]"/>
      <dgm:spPr/>
      <dgm:t>
        <a:bodyPr/>
        <a:lstStyle/>
        <a:p>
          <a:pPr rtl="1"/>
          <a:r>
            <a:rPr lang="he-IL" b="1" dirty="0" smtClean="0"/>
            <a:t>ארגוני העצמאיים</a:t>
          </a:r>
          <a:endParaRPr lang="he-IL" b="1" dirty="0"/>
        </a:p>
      </dgm:t>
    </dgm:pt>
    <dgm:pt modelId="{F6BD175E-C7FA-4ECA-89B5-619A5E32BB9F}" type="parTrans" cxnId="{2369D50E-9644-4F68-A113-24700BD640F6}">
      <dgm:prSet/>
      <dgm:spPr/>
      <dgm:t>
        <a:bodyPr/>
        <a:lstStyle/>
        <a:p>
          <a:pPr rtl="1"/>
          <a:endParaRPr lang="he-IL"/>
        </a:p>
      </dgm:t>
    </dgm:pt>
    <dgm:pt modelId="{AEEE8ED2-3079-4D2F-A784-4B1407C903FC}" type="sibTrans" cxnId="{2369D50E-9644-4F68-A113-24700BD640F6}">
      <dgm:prSet/>
      <dgm:spPr/>
      <dgm:t>
        <a:bodyPr/>
        <a:lstStyle/>
        <a:p>
          <a:pPr rtl="1"/>
          <a:endParaRPr lang="he-IL"/>
        </a:p>
      </dgm:t>
    </dgm:pt>
    <dgm:pt modelId="{F885BD7C-3A99-44DA-B086-8BACC4D4B321}">
      <dgm:prSet custT="1"/>
      <dgm:spPr/>
      <dgm:t>
        <a:bodyPr/>
        <a:lstStyle/>
        <a:p>
          <a:pPr rtl="1"/>
          <a:r>
            <a:rPr lang="he-IL" sz="2000" dirty="0" smtClean="0"/>
            <a:t>משרד התמ"ת</a:t>
          </a:r>
          <a:endParaRPr lang="en-US" sz="2000" dirty="0"/>
        </a:p>
      </dgm:t>
    </dgm:pt>
    <dgm:pt modelId="{83543FFC-5E41-4379-A0B7-CF58EE0AC09E}" type="sibTrans" cxnId="{BEFF6CE0-4469-42BE-87CD-4CAEB402D6A7}">
      <dgm:prSet/>
      <dgm:spPr/>
      <dgm:t>
        <a:bodyPr/>
        <a:lstStyle/>
        <a:p>
          <a:pPr rtl="1"/>
          <a:endParaRPr lang="he-IL"/>
        </a:p>
      </dgm:t>
    </dgm:pt>
    <dgm:pt modelId="{FE4EBD94-395C-4554-8B7C-CCB3C82C2AF9}" type="parTrans" cxnId="{BEFF6CE0-4469-42BE-87CD-4CAEB402D6A7}">
      <dgm:prSet/>
      <dgm:spPr/>
      <dgm:t>
        <a:bodyPr/>
        <a:lstStyle/>
        <a:p>
          <a:pPr rtl="1"/>
          <a:endParaRPr lang="he-IL"/>
        </a:p>
      </dgm:t>
    </dgm:pt>
    <dgm:pt modelId="{1E0061EA-267E-4141-81A8-69FCB4256E7E}">
      <dgm:prSet/>
      <dgm:spPr/>
      <dgm:t>
        <a:bodyPr/>
        <a:lstStyle/>
        <a:p>
          <a:pPr rtl="1"/>
          <a:r>
            <a:rPr lang="he-IL" b="1" dirty="0" smtClean="0"/>
            <a:t>ביטוח לאומי ומשרד הרווחה</a:t>
          </a:r>
          <a:endParaRPr lang="en-US" b="1" dirty="0"/>
        </a:p>
      </dgm:t>
    </dgm:pt>
    <dgm:pt modelId="{5319B6F8-0ED2-48F8-A633-96C11D5D3289}" type="sibTrans" cxnId="{2F691926-6F48-4CCC-BE84-487F65342F3B}">
      <dgm:prSet/>
      <dgm:spPr/>
      <dgm:t>
        <a:bodyPr/>
        <a:lstStyle/>
        <a:p>
          <a:pPr rtl="1"/>
          <a:endParaRPr lang="he-IL"/>
        </a:p>
      </dgm:t>
    </dgm:pt>
    <dgm:pt modelId="{A7819910-E3F4-4BE7-932B-84715A50ABE0}" type="parTrans" cxnId="{2F691926-6F48-4CCC-BE84-487F65342F3B}">
      <dgm:prSet/>
      <dgm:spPr/>
      <dgm:t>
        <a:bodyPr/>
        <a:lstStyle/>
        <a:p>
          <a:pPr rtl="1"/>
          <a:endParaRPr lang="he-IL"/>
        </a:p>
      </dgm:t>
    </dgm:pt>
    <dgm:pt modelId="{5B91DD89-9AEA-46DB-8B15-13F9538F1266}">
      <dgm:prSet phldrT="[טקסט]"/>
      <dgm:spPr>
        <a:solidFill>
          <a:srgbClr val="00B050"/>
        </a:solidFill>
      </dgm:spPr>
      <dgm:t>
        <a:bodyPr/>
        <a:lstStyle/>
        <a:p>
          <a:pPr rtl="1"/>
          <a:r>
            <a:rPr lang="he-IL" dirty="0" smtClean="0"/>
            <a:t>הקטנת תשלומי ההעברה</a:t>
          </a:r>
          <a:endParaRPr lang="he-IL" dirty="0"/>
        </a:p>
      </dgm:t>
    </dgm:pt>
    <dgm:pt modelId="{96C62003-EE50-43BD-AAC8-1285385E9483}" type="parTrans" cxnId="{AA050E98-6DF0-44A4-A030-DEB9EEC41283}">
      <dgm:prSet/>
      <dgm:spPr/>
      <dgm:t>
        <a:bodyPr/>
        <a:lstStyle/>
        <a:p>
          <a:pPr rtl="1"/>
          <a:endParaRPr lang="he-IL"/>
        </a:p>
      </dgm:t>
    </dgm:pt>
    <dgm:pt modelId="{51B2901E-6739-4A58-BE8F-0DEBDC1A3B34}" type="sibTrans" cxnId="{AA050E98-6DF0-44A4-A030-DEB9EEC41283}">
      <dgm:prSet/>
      <dgm:spPr/>
      <dgm:t>
        <a:bodyPr/>
        <a:lstStyle/>
        <a:p>
          <a:pPr rtl="1"/>
          <a:endParaRPr lang="he-IL"/>
        </a:p>
      </dgm:t>
    </dgm:pt>
    <dgm:pt modelId="{CC0825E6-93B0-4226-B98F-32C61EA5D226}">
      <dgm:prSet/>
      <dgm:spPr>
        <a:solidFill>
          <a:srgbClr val="00B050"/>
        </a:solidFill>
      </dgm:spPr>
      <dgm:t>
        <a:bodyPr/>
        <a:lstStyle/>
        <a:p>
          <a:pPr rtl="1"/>
          <a:r>
            <a:rPr lang="he-IL" dirty="0" smtClean="0"/>
            <a:t>הפחתת מקבלי קצבאות הזקנה</a:t>
          </a:r>
          <a:endParaRPr lang="en-US" dirty="0"/>
        </a:p>
      </dgm:t>
    </dgm:pt>
    <dgm:pt modelId="{D219B35B-A784-4348-ADA9-CDF8E21C16B9}" type="parTrans" cxnId="{8AADCC7C-144E-4747-AE8A-A07AFF5F3D97}">
      <dgm:prSet/>
      <dgm:spPr/>
      <dgm:t>
        <a:bodyPr/>
        <a:lstStyle/>
        <a:p>
          <a:pPr rtl="1"/>
          <a:endParaRPr lang="he-IL"/>
        </a:p>
      </dgm:t>
    </dgm:pt>
    <dgm:pt modelId="{005A76CF-4778-491F-A745-DCCEF76EBA6A}" type="sibTrans" cxnId="{8AADCC7C-144E-4747-AE8A-A07AFF5F3D97}">
      <dgm:prSet/>
      <dgm:spPr/>
      <dgm:t>
        <a:bodyPr/>
        <a:lstStyle/>
        <a:p>
          <a:pPr rtl="1"/>
          <a:endParaRPr lang="he-IL"/>
        </a:p>
      </dgm:t>
    </dgm:pt>
    <dgm:pt modelId="{220043B1-647F-4776-B884-C665087810EB}">
      <dgm:prSet/>
      <dgm:spPr/>
      <dgm:t>
        <a:bodyPr/>
        <a:lstStyle/>
        <a:p>
          <a:pPr rtl="1"/>
          <a:r>
            <a:rPr lang="he-IL" dirty="0" smtClean="0"/>
            <a:t>חיזוק העסקים והעצמאים</a:t>
          </a:r>
          <a:endParaRPr lang="en-US" dirty="0"/>
        </a:p>
      </dgm:t>
    </dgm:pt>
    <dgm:pt modelId="{FD1205AF-2315-455B-905B-BEEE746868FA}" type="parTrans" cxnId="{7D299117-7F4F-4BA5-B3AE-B5C45C3AED49}">
      <dgm:prSet/>
      <dgm:spPr/>
      <dgm:t>
        <a:bodyPr/>
        <a:lstStyle/>
        <a:p>
          <a:pPr rtl="1"/>
          <a:endParaRPr lang="he-IL"/>
        </a:p>
      </dgm:t>
    </dgm:pt>
    <dgm:pt modelId="{4E1265E0-91E2-4ADF-B71B-3E7F920B6195}" type="sibTrans" cxnId="{7D299117-7F4F-4BA5-B3AE-B5C45C3AED49}">
      <dgm:prSet/>
      <dgm:spPr/>
      <dgm:t>
        <a:bodyPr/>
        <a:lstStyle/>
        <a:p>
          <a:pPr rtl="1"/>
          <a:endParaRPr lang="he-IL"/>
        </a:p>
      </dgm:t>
    </dgm:pt>
    <dgm:pt modelId="{E8F62596-40C8-4155-805F-3F23783C5EEB}">
      <dgm:prSet phldrT="[טקסט]"/>
      <dgm:spPr>
        <a:solidFill>
          <a:srgbClr val="00B050"/>
        </a:solidFill>
      </dgm:spPr>
      <dgm:t>
        <a:bodyPr/>
        <a:lstStyle/>
        <a:p>
          <a:pPr rtl="1"/>
          <a:r>
            <a:rPr lang="he-IL" dirty="0" smtClean="0"/>
            <a:t>חיזוק העצמאיים</a:t>
          </a:r>
          <a:endParaRPr lang="he-IL" dirty="0"/>
        </a:p>
      </dgm:t>
    </dgm:pt>
    <dgm:pt modelId="{84BB15C6-8DF6-4F20-BAF0-6934D0284BE1}" type="parTrans" cxnId="{CEEC6CC4-FC7A-40EC-BCC8-FB03912FD350}">
      <dgm:prSet/>
      <dgm:spPr/>
      <dgm:t>
        <a:bodyPr/>
        <a:lstStyle/>
        <a:p>
          <a:pPr rtl="1"/>
          <a:endParaRPr lang="he-IL"/>
        </a:p>
      </dgm:t>
    </dgm:pt>
    <dgm:pt modelId="{A2396A51-EFBC-4460-B583-B5643F4BB5EB}" type="sibTrans" cxnId="{CEEC6CC4-FC7A-40EC-BCC8-FB03912FD350}">
      <dgm:prSet/>
      <dgm:spPr/>
      <dgm:t>
        <a:bodyPr/>
        <a:lstStyle/>
        <a:p>
          <a:pPr rtl="1"/>
          <a:endParaRPr lang="he-IL"/>
        </a:p>
      </dgm:t>
    </dgm:pt>
    <dgm:pt modelId="{4866A0CA-1AC5-484C-929F-05A9E01CC65C}">
      <dgm:prSet/>
      <dgm:spPr>
        <a:solidFill>
          <a:srgbClr val="00B050"/>
        </a:solidFill>
      </dgm:spPr>
      <dgm:t>
        <a:bodyPr/>
        <a:lstStyle/>
        <a:p>
          <a:pPr rtl="1"/>
          <a:r>
            <a:rPr lang="he-IL" dirty="0" smtClean="0"/>
            <a:t>שיפור תנאי החיים בגיל השלישי</a:t>
          </a:r>
          <a:endParaRPr lang="en-US" dirty="0"/>
        </a:p>
      </dgm:t>
    </dgm:pt>
    <dgm:pt modelId="{77F35779-9726-41CC-884C-4CB064077798}" type="parTrans" cxnId="{F04D3736-05D5-4D4C-AF6D-01B762EA1981}">
      <dgm:prSet/>
      <dgm:spPr/>
      <dgm:t>
        <a:bodyPr/>
        <a:lstStyle/>
        <a:p>
          <a:pPr rtl="1"/>
          <a:endParaRPr lang="he-IL"/>
        </a:p>
      </dgm:t>
    </dgm:pt>
    <dgm:pt modelId="{53A0EF10-7E0A-4A04-A963-9276C21E1E32}" type="sibTrans" cxnId="{F04D3736-05D5-4D4C-AF6D-01B762EA1981}">
      <dgm:prSet/>
      <dgm:spPr/>
      <dgm:t>
        <a:bodyPr/>
        <a:lstStyle/>
        <a:p>
          <a:pPr rtl="1"/>
          <a:endParaRPr lang="he-IL"/>
        </a:p>
      </dgm:t>
    </dgm:pt>
    <dgm:pt modelId="{89D89524-2658-4CC1-8989-33550C1F4713}">
      <dgm:prSet phldrT="[טקסט]"/>
      <dgm:spPr>
        <a:solidFill>
          <a:srgbClr val="00B050"/>
        </a:solidFill>
      </dgm:spPr>
      <dgm:t>
        <a:bodyPr/>
        <a:lstStyle/>
        <a:p>
          <a:pPr rtl="1"/>
          <a:r>
            <a:rPr lang="he-IL" dirty="0" smtClean="0"/>
            <a:t>בעד – הטבות מס ועידוד למפרישים </a:t>
          </a:r>
          <a:endParaRPr lang="en-US" dirty="0"/>
        </a:p>
      </dgm:t>
    </dgm:pt>
    <dgm:pt modelId="{8A985021-A3D1-4C7D-B4E7-AEB06687A219}" type="parTrans" cxnId="{882243B6-36D6-4B4D-B70B-E16EEDB78FF7}">
      <dgm:prSet/>
      <dgm:spPr/>
      <dgm:t>
        <a:bodyPr/>
        <a:lstStyle/>
        <a:p>
          <a:pPr rtl="1"/>
          <a:endParaRPr lang="he-IL"/>
        </a:p>
      </dgm:t>
    </dgm:pt>
    <dgm:pt modelId="{BAA4E4A4-8876-4FF8-A444-E353BC0BEBEE}" type="sibTrans" cxnId="{882243B6-36D6-4B4D-B70B-E16EEDB78FF7}">
      <dgm:prSet/>
      <dgm:spPr/>
      <dgm:t>
        <a:bodyPr/>
        <a:lstStyle/>
        <a:p>
          <a:pPr rtl="1"/>
          <a:endParaRPr lang="he-IL"/>
        </a:p>
      </dgm:t>
    </dgm:pt>
    <dgm:pt modelId="{38ADB3AA-D600-429D-8463-8E20096D55A2}">
      <dgm:prSet phldrT="[טקסט]"/>
      <dgm:spPr/>
      <dgm:t>
        <a:bodyPr/>
        <a:lstStyle/>
        <a:p>
          <a:pPr rtl="1"/>
          <a:r>
            <a:rPr lang="he-IL" b="1" dirty="0" smtClean="0"/>
            <a:t>פורום מנהלי ההסדרים הפנסיונים</a:t>
          </a:r>
          <a:endParaRPr lang="en-US" b="1" dirty="0"/>
        </a:p>
      </dgm:t>
    </dgm:pt>
    <dgm:pt modelId="{14B96F8E-6D02-4408-B448-CB3A4EEB3A8E}" type="parTrans" cxnId="{68B9DD60-F79D-4368-9C03-478A64FACA7A}">
      <dgm:prSet/>
      <dgm:spPr/>
      <dgm:t>
        <a:bodyPr/>
        <a:lstStyle/>
        <a:p>
          <a:pPr rtl="1"/>
          <a:endParaRPr lang="he-IL"/>
        </a:p>
      </dgm:t>
    </dgm:pt>
    <dgm:pt modelId="{CC1C44F5-1589-4B8A-8135-93D2E1E33FC1}" type="sibTrans" cxnId="{68B9DD60-F79D-4368-9C03-478A64FACA7A}">
      <dgm:prSet/>
      <dgm:spPr/>
      <dgm:t>
        <a:bodyPr/>
        <a:lstStyle/>
        <a:p>
          <a:pPr rtl="1"/>
          <a:endParaRPr lang="he-IL"/>
        </a:p>
      </dgm:t>
    </dgm:pt>
    <dgm:pt modelId="{FE2A8824-C893-4EE7-A158-088DFA219368}">
      <dgm:prSet phldrT="[טקסט]"/>
      <dgm:spPr>
        <a:solidFill>
          <a:srgbClr val="00B050"/>
        </a:solidFill>
      </dgm:spPr>
      <dgm:t>
        <a:bodyPr/>
        <a:lstStyle/>
        <a:p>
          <a:pPr rtl="1"/>
          <a:r>
            <a:rPr lang="he-IL" dirty="0" smtClean="0"/>
            <a:t> הגדלת כמות הפרשות לפנסיה והגדלת דמי הניהול</a:t>
          </a:r>
          <a:endParaRPr lang="en-US" dirty="0"/>
        </a:p>
      </dgm:t>
    </dgm:pt>
    <dgm:pt modelId="{9F24C574-D6FB-48F9-AB71-7C3F1D05C8AD}" type="parTrans" cxnId="{F01EB141-C306-4307-A632-D6E970EF4F0D}">
      <dgm:prSet/>
      <dgm:spPr/>
      <dgm:t>
        <a:bodyPr/>
        <a:lstStyle/>
        <a:p>
          <a:pPr rtl="1"/>
          <a:endParaRPr lang="he-IL"/>
        </a:p>
      </dgm:t>
    </dgm:pt>
    <dgm:pt modelId="{98C4522C-31D3-4D72-9C63-4F89DB358B1A}" type="sibTrans" cxnId="{F01EB141-C306-4307-A632-D6E970EF4F0D}">
      <dgm:prSet/>
      <dgm:spPr/>
      <dgm:t>
        <a:bodyPr/>
        <a:lstStyle/>
        <a:p>
          <a:pPr rtl="1"/>
          <a:endParaRPr lang="he-IL"/>
        </a:p>
      </dgm:t>
    </dgm:pt>
    <dgm:pt modelId="{73D73245-2634-40E0-BFAE-F3AA32F3F0E2}">
      <dgm:prSet phldrT="[טקסט]"/>
      <dgm:spPr/>
      <dgm:t>
        <a:bodyPr/>
        <a:lstStyle/>
        <a:p>
          <a:pPr rtl="1"/>
          <a:r>
            <a:rPr lang="he-IL" b="1" dirty="0" smtClean="0"/>
            <a:t>פורום החוסכים בישראל </a:t>
          </a:r>
          <a:r>
            <a:rPr lang="he-IL" dirty="0" smtClean="0"/>
            <a:t>	</a:t>
          </a:r>
          <a:endParaRPr lang="en-US" dirty="0"/>
        </a:p>
      </dgm:t>
    </dgm:pt>
    <dgm:pt modelId="{A4C87DD5-176B-4F23-9378-289737BADC39}" type="parTrans" cxnId="{E708ECC0-9954-4AB3-A8C7-DE5D49089A6C}">
      <dgm:prSet/>
      <dgm:spPr/>
      <dgm:t>
        <a:bodyPr/>
        <a:lstStyle/>
        <a:p>
          <a:pPr rtl="1"/>
          <a:endParaRPr lang="he-IL"/>
        </a:p>
      </dgm:t>
    </dgm:pt>
    <dgm:pt modelId="{8A3327F6-530B-40CD-8965-46D26F895889}" type="sibTrans" cxnId="{E708ECC0-9954-4AB3-A8C7-DE5D49089A6C}">
      <dgm:prSet/>
      <dgm:spPr/>
      <dgm:t>
        <a:bodyPr/>
        <a:lstStyle/>
        <a:p>
          <a:pPr rtl="1"/>
          <a:endParaRPr lang="he-IL"/>
        </a:p>
      </dgm:t>
    </dgm:pt>
    <dgm:pt modelId="{8B97B878-1D5F-446A-A546-D1C89A8AE74E}">
      <dgm:prSet phldrT="[טקסט]"/>
      <dgm:spPr>
        <a:solidFill>
          <a:srgbClr val="00B050"/>
        </a:solidFill>
      </dgm:spPr>
      <dgm:t>
        <a:bodyPr/>
        <a:lstStyle/>
        <a:p>
          <a:pPr rtl="1"/>
          <a:r>
            <a:rPr lang="he-IL" dirty="0" smtClean="0"/>
            <a:t>עמותה פרטית המקדמת חיסכון פנסיוני נבון</a:t>
          </a:r>
          <a:endParaRPr lang="en-US" dirty="0"/>
        </a:p>
      </dgm:t>
    </dgm:pt>
    <dgm:pt modelId="{C1D9FCAC-7028-4FFD-9F2C-6267B39BA935}" type="parTrans" cxnId="{56A277FD-2DFC-4D5F-BED8-D2B3B4DF3C05}">
      <dgm:prSet/>
      <dgm:spPr/>
      <dgm:t>
        <a:bodyPr/>
        <a:lstStyle/>
        <a:p>
          <a:pPr rtl="1"/>
          <a:endParaRPr lang="he-IL"/>
        </a:p>
      </dgm:t>
    </dgm:pt>
    <dgm:pt modelId="{F2A717AA-9980-48D9-B623-FA0D3B798301}" type="sibTrans" cxnId="{56A277FD-2DFC-4D5F-BED8-D2B3B4DF3C05}">
      <dgm:prSet/>
      <dgm:spPr/>
      <dgm:t>
        <a:bodyPr/>
        <a:lstStyle/>
        <a:p>
          <a:pPr rtl="1"/>
          <a:endParaRPr lang="he-IL"/>
        </a:p>
      </dgm:t>
    </dgm:pt>
    <dgm:pt modelId="{056B2CB1-BBAD-475B-9D84-8D6F87A69D6C}">
      <dgm:prSet phldrT="[טקסט]"/>
      <dgm:spPr/>
      <dgm:t>
        <a:bodyPr/>
        <a:lstStyle/>
        <a:p>
          <a:pPr rtl="1"/>
          <a:r>
            <a:rPr lang="he-IL" b="1" dirty="0" smtClean="0"/>
            <a:t>משרד האוצר</a:t>
          </a:r>
          <a:endParaRPr lang="he-IL" b="1" dirty="0"/>
        </a:p>
      </dgm:t>
    </dgm:pt>
    <dgm:pt modelId="{91D5FA78-E4BE-4D25-949A-E17503246DA8}" type="parTrans" cxnId="{C606D15B-F5F7-424A-81BB-1D7951B7D8F7}">
      <dgm:prSet/>
      <dgm:spPr/>
      <dgm:t>
        <a:bodyPr/>
        <a:lstStyle/>
        <a:p>
          <a:pPr rtl="1"/>
          <a:endParaRPr lang="he-IL"/>
        </a:p>
      </dgm:t>
    </dgm:pt>
    <dgm:pt modelId="{17656676-3EEB-4515-8505-7B77782C7F60}" type="sibTrans" cxnId="{C606D15B-F5F7-424A-81BB-1D7951B7D8F7}">
      <dgm:prSet/>
      <dgm:spPr/>
      <dgm:t>
        <a:bodyPr/>
        <a:lstStyle/>
        <a:p>
          <a:pPr rtl="1"/>
          <a:endParaRPr lang="he-IL"/>
        </a:p>
      </dgm:t>
    </dgm:pt>
    <dgm:pt modelId="{8878DC2F-C163-4DE9-BD83-77B63B80FC97}">
      <dgm:prSet phldrT="[טקסט]"/>
      <dgm:spPr>
        <a:solidFill>
          <a:srgbClr val="FF0000"/>
        </a:solidFill>
      </dgm:spPr>
      <dgm:t>
        <a:bodyPr/>
        <a:lstStyle/>
        <a:p>
          <a:pPr rtl="1"/>
          <a:r>
            <a:rPr lang="he-IL" dirty="0" smtClean="0"/>
            <a:t>נגד – פגיעה בחופש הכלכלי של העצמאים</a:t>
          </a:r>
          <a:endParaRPr lang="en-US" dirty="0"/>
        </a:p>
      </dgm:t>
    </dgm:pt>
    <dgm:pt modelId="{31380B33-FACB-411D-83E4-8397F47937C6}" type="parTrans" cxnId="{FFAE41EC-EEF1-42F0-B892-B659C2F870EA}">
      <dgm:prSet/>
      <dgm:spPr/>
      <dgm:t>
        <a:bodyPr/>
        <a:lstStyle/>
        <a:p>
          <a:pPr rtl="1"/>
          <a:endParaRPr lang="he-IL"/>
        </a:p>
      </dgm:t>
    </dgm:pt>
    <dgm:pt modelId="{A7E78696-AABD-4C20-A77A-65D5F5A1805E}" type="sibTrans" cxnId="{FFAE41EC-EEF1-42F0-B892-B659C2F870EA}">
      <dgm:prSet/>
      <dgm:spPr/>
      <dgm:t>
        <a:bodyPr/>
        <a:lstStyle/>
        <a:p>
          <a:pPr rtl="1"/>
          <a:endParaRPr lang="he-IL"/>
        </a:p>
      </dgm:t>
    </dgm:pt>
    <dgm:pt modelId="{2064A989-AC9B-4CC9-8FB9-000B5209798D}" type="pres">
      <dgm:prSet presAssocID="{DC77374F-C041-4EC0-AF61-3370C6BA12E0}" presName="theList" presStyleCnt="0">
        <dgm:presLayoutVars>
          <dgm:dir/>
          <dgm:animLvl val="lvl"/>
          <dgm:resizeHandles val="exact"/>
        </dgm:presLayoutVars>
      </dgm:prSet>
      <dgm:spPr/>
    </dgm:pt>
    <dgm:pt modelId="{F8CC22C2-7257-4AA4-9371-3F1A7FEA8C02}" type="pres">
      <dgm:prSet presAssocID="{86827F93-FC8C-47D5-BAE4-FECFABFCAE4C}" presName="compNode" presStyleCnt="0"/>
      <dgm:spPr/>
    </dgm:pt>
    <dgm:pt modelId="{DDA249CB-0352-4D09-A179-18A3FDE6857F}" type="pres">
      <dgm:prSet presAssocID="{86827F93-FC8C-47D5-BAE4-FECFABFCAE4C}" presName="aNode" presStyleLbl="bgShp" presStyleIdx="0" presStyleCnt="6"/>
      <dgm:spPr/>
      <dgm:t>
        <a:bodyPr/>
        <a:lstStyle/>
        <a:p>
          <a:pPr rtl="1"/>
          <a:endParaRPr lang="he-IL"/>
        </a:p>
      </dgm:t>
    </dgm:pt>
    <dgm:pt modelId="{8D922734-9726-4B5A-A8DE-9C674BEB3476}" type="pres">
      <dgm:prSet presAssocID="{86827F93-FC8C-47D5-BAE4-FECFABFCAE4C}" presName="textNode" presStyleLbl="bgShp" presStyleIdx="0" presStyleCnt="6"/>
      <dgm:spPr/>
      <dgm:t>
        <a:bodyPr/>
        <a:lstStyle/>
        <a:p>
          <a:pPr rtl="1"/>
          <a:endParaRPr lang="he-IL"/>
        </a:p>
      </dgm:t>
    </dgm:pt>
    <dgm:pt modelId="{CB210D78-3E4E-4669-A336-BD6CE675462F}" type="pres">
      <dgm:prSet presAssocID="{86827F93-FC8C-47D5-BAE4-FECFABFCAE4C}" presName="compChildNode" presStyleCnt="0"/>
      <dgm:spPr/>
    </dgm:pt>
    <dgm:pt modelId="{04294E1C-255E-4915-9755-11642B86EE95}" type="pres">
      <dgm:prSet presAssocID="{86827F93-FC8C-47D5-BAE4-FECFABFCAE4C}" presName="theInnerList" presStyleCnt="0"/>
      <dgm:spPr/>
    </dgm:pt>
    <dgm:pt modelId="{AFF97984-0C67-4253-9B3D-AFAFBFFB8062}" type="pres">
      <dgm:prSet presAssocID="{89D89524-2658-4CC1-8989-33550C1F4713}" presName="childNode" presStyleLbl="node1" presStyleIdx="0" presStyleCnt="9">
        <dgm:presLayoutVars>
          <dgm:bulletEnabled val="1"/>
        </dgm:presLayoutVars>
      </dgm:prSet>
      <dgm:spPr/>
      <dgm:t>
        <a:bodyPr/>
        <a:lstStyle/>
        <a:p>
          <a:pPr rtl="1"/>
          <a:endParaRPr lang="he-IL"/>
        </a:p>
      </dgm:t>
    </dgm:pt>
    <dgm:pt modelId="{E83FBC97-6359-42CD-AB26-4767FFFA0D0C}" type="pres">
      <dgm:prSet presAssocID="{89D89524-2658-4CC1-8989-33550C1F4713}" presName="aSpace2" presStyleCnt="0"/>
      <dgm:spPr/>
    </dgm:pt>
    <dgm:pt modelId="{7D529D43-0862-4FF1-9BB3-B71582C6C020}" type="pres">
      <dgm:prSet presAssocID="{8878DC2F-C163-4DE9-BD83-77B63B80FC97}" presName="childNode" presStyleLbl="node1" presStyleIdx="1" presStyleCnt="9">
        <dgm:presLayoutVars>
          <dgm:bulletEnabled val="1"/>
        </dgm:presLayoutVars>
      </dgm:prSet>
      <dgm:spPr/>
      <dgm:t>
        <a:bodyPr/>
        <a:lstStyle/>
        <a:p>
          <a:pPr rtl="1"/>
          <a:endParaRPr lang="he-IL"/>
        </a:p>
      </dgm:t>
    </dgm:pt>
    <dgm:pt modelId="{D2AE058F-EBCC-4433-AAD0-541671F02495}" type="pres">
      <dgm:prSet presAssocID="{86827F93-FC8C-47D5-BAE4-FECFABFCAE4C}" presName="aSpace" presStyleCnt="0"/>
      <dgm:spPr/>
    </dgm:pt>
    <dgm:pt modelId="{4570D803-2B7B-4239-9805-5C830AE2BAF8}" type="pres">
      <dgm:prSet presAssocID="{38ADB3AA-D600-429D-8463-8E20096D55A2}" presName="compNode" presStyleCnt="0"/>
      <dgm:spPr/>
    </dgm:pt>
    <dgm:pt modelId="{B7336848-2F85-4FE6-AD31-9803C8D71114}" type="pres">
      <dgm:prSet presAssocID="{38ADB3AA-D600-429D-8463-8E20096D55A2}" presName="aNode" presStyleLbl="bgShp" presStyleIdx="1" presStyleCnt="6"/>
      <dgm:spPr/>
      <dgm:t>
        <a:bodyPr/>
        <a:lstStyle/>
        <a:p>
          <a:pPr rtl="1"/>
          <a:endParaRPr lang="he-IL"/>
        </a:p>
      </dgm:t>
    </dgm:pt>
    <dgm:pt modelId="{E2252ED5-7DE1-4C4B-9DE1-8672E36D6AD1}" type="pres">
      <dgm:prSet presAssocID="{38ADB3AA-D600-429D-8463-8E20096D55A2}" presName="textNode" presStyleLbl="bgShp" presStyleIdx="1" presStyleCnt="6"/>
      <dgm:spPr/>
      <dgm:t>
        <a:bodyPr/>
        <a:lstStyle/>
        <a:p>
          <a:pPr rtl="1"/>
          <a:endParaRPr lang="he-IL"/>
        </a:p>
      </dgm:t>
    </dgm:pt>
    <dgm:pt modelId="{7246CADB-68E8-47D2-82CF-6E49019C11CA}" type="pres">
      <dgm:prSet presAssocID="{38ADB3AA-D600-429D-8463-8E20096D55A2}" presName="compChildNode" presStyleCnt="0"/>
      <dgm:spPr/>
    </dgm:pt>
    <dgm:pt modelId="{9349F32C-4FDD-4BB5-8CC6-35BA58894965}" type="pres">
      <dgm:prSet presAssocID="{38ADB3AA-D600-429D-8463-8E20096D55A2}" presName="theInnerList" presStyleCnt="0"/>
      <dgm:spPr/>
    </dgm:pt>
    <dgm:pt modelId="{0506C6F8-AC25-4E64-951D-770C18DE2AB1}" type="pres">
      <dgm:prSet presAssocID="{FE2A8824-C893-4EE7-A158-088DFA219368}" presName="childNode" presStyleLbl="node1" presStyleIdx="2" presStyleCnt="9">
        <dgm:presLayoutVars>
          <dgm:bulletEnabled val="1"/>
        </dgm:presLayoutVars>
      </dgm:prSet>
      <dgm:spPr/>
      <dgm:t>
        <a:bodyPr/>
        <a:lstStyle/>
        <a:p>
          <a:pPr rtl="1"/>
          <a:endParaRPr lang="he-IL"/>
        </a:p>
      </dgm:t>
    </dgm:pt>
    <dgm:pt modelId="{C9F57EF9-BD70-41E6-8178-2FAF642AA1FA}" type="pres">
      <dgm:prSet presAssocID="{38ADB3AA-D600-429D-8463-8E20096D55A2}" presName="aSpace" presStyleCnt="0"/>
      <dgm:spPr/>
    </dgm:pt>
    <dgm:pt modelId="{E55E419F-56D9-4149-BEA3-78E7E43749DE}" type="pres">
      <dgm:prSet presAssocID="{73D73245-2634-40E0-BFAE-F3AA32F3F0E2}" presName="compNode" presStyleCnt="0"/>
      <dgm:spPr/>
    </dgm:pt>
    <dgm:pt modelId="{3417DB1D-CF12-4022-96D7-02DF33457CF7}" type="pres">
      <dgm:prSet presAssocID="{73D73245-2634-40E0-BFAE-F3AA32F3F0E2}" presName="aNode" presStyleLbl="bgShp" presStyleIdx="2" presStyleCnt="6"/>
      <dgm:spPr/>
      <dgm:t>
        <a:bodyPr/>
        <a:lstStyle/>
        <a:p>
          <a:pPr rtl="1"/>
          <a:endParaRPr lang="he-IL"/>
        </a:p>
      </dgm:t>
    </dgm:pt>
    <dgm:pt modelId="{0F018966-1E4F-41A7-92BB-A18D5D0FE6FD}" type="pres">
      <dgm:prSet presAssocID="{73D73245-2634-40E0-BFAE-F3AA32F3F0E2}" presName="textNode" presStyleLbl="bgShp" presStyleIdx="2" presStyleCnt="6"/>
      <dgm:spPr/>
      <dgm:t>
        <a:bodyPr/>
        <a:lstStyle/>
        <a:p>
          <a:pPr rtl="1"/>
          <a:endParaRPr lang="he-IL"/>
        </a:p>
      </dgm:t>
    </dgm:pt>
    <dgm:pt modelId="{1950341F-1C7B-4051-B0F1-CF88D13791DD}" type="pres">
      <dgm:prSet presAssocID="{73D73245-2634-40E0-BFAE-F3AA32F3F0E2}" presName="compChildNode" presStyleCnt="0"/>
      <dgm:spPr/>
    </dgm:pt>
    <dgm:pt modelId="{4B1C9FD2-EB3E-43DD-ADD0-656EF8D6370D}" type="pres">
      <dgm:prSet presAssocID="{73D73245-2634-40E0-BFAE-F3AA32F3F0E2}" presName="theInnerList" presStyleCnt="0"/>
      <dgm:spPr/>
    </dgm:pt>
    <dgm:pt modelId="{FB736BB6-75CF-439D-A29E-46645F8F3291}" type="pres">
      <dgm:prSet presAssocID="{8B97B878-1D5F-446A-A546-D1C89A8AE74E}" presName="childNode" presStyleLbl="node1" presStyleIdx="3" presStyleCnt="9">
        <dgm:presLayoutVars>
          <dgm:bulletEnabled val="1"/>
        </dgm:presLayoutVars>
      </dgm:prSet>
      <dgm:spPr/>
      <dgm:t>
        <a:bodyPr/>
        <a:lstStyle/>
        <a:p>
          <a:pPr rtl="1"/>
          <a:endParaRPr lang="he-IL"/>
        </a:p>
      </dgm:t>
    </dgm:pt>
    <dgm:pt modelId="{1D2C41D5-572B-4A4E-B5C0-A21A1B7227FE}" type="pres">
      <dgm:prSet presAssocID="{73D73245-2634-40E0-BFAE-F3AA32F3F0E2}" presName="aSpace" presStyleCnt="0"/>
      <dgm:spPr/>
    </dgm:pt>
    <dgm:pt modelId="{E2170928-7F4D-4CF4-942F-1A4BD12DF5EF}" type="pres">
      <dgm:prSet presAssocID="{056B2CB1-BBAD-475B-9D84-8D6F87A69D6C}" presName="compNode" presStyleCnt="0"/>
      <dgm:spPr/>
    </dgm:pt>
    <dgm:pt modelId="{6AB48ABE-E7CB-4449-ADE7-04AB8025E23B}" type="pres">
      <dgm:prSet presAssocID="{056B2CB1-BBAD-475B-9D84-8D6F87A69D6C}" presName="aNode" presStyleLbl="bgShp" presStyleIdx="3" presStyleCnt="6"/>
      <dgm:spPr/>
      <dgm:t>
        <a:bodyPr/>
        <a:lstStyle/>
        <a:p>
          <a:pPr rtl="1"/>
          <a:endParaRPr lang="he-IL"/>
        </a:p>
      </dgm:t>
    </dgm:pt>
    <dgm:pt modelId="{4E17F3BD-5D31-4342-AD89-96F1AF4D7121}" type="pres">
      <dgm:prSet presAssocID="{056B2CB1-BBAD-475B-9D84-8D6F87A69D6C}" presName="textNode" presStyleLbl="bgShp" presStyleIdx="3" presStyleCnt="6"/>
      <dgm:spPr/>
      <dgm:t>
        <a:bodyPr/>
        <a:lstStyle/>
        <a:p>
          <a:pPr rtl="1"/>
          <a:endParaRPr lang="he-IL"/>
        </a:p>
      </dgm:t>
    </dgm:pt>
    <dgm:pt modelId="{FB36F1E5-45A5-49FD-AD5A-D6E3752B9473}" type="pres">
      <dgm:prSet presAssocID="{056B2CB1-BBAD-475B-9D84-8D6F87A69D6C}" presName="compChildNode" presStyleCnt="0"/>
      <dgm:spPr/>
    </dgm:pt>
    <dgm:pt modelId="{9641AD51-7578-40C7-AC29-3BE5A3C0C41D}" type="pres">
      <dgm:prSet presAssocID="{056B2CB1-BBAD-475B-9D84-8D6F87A69D6C}" presName="theInnerList" presStyleCnt="0"/>
      <dgm:spPr/>
    </dgm:pt>
    <dgm:pt modelId="{4859C8CF-BE62-4E0C-A038-63676B175E0C}" type="pres">
      <dgm:prSet presAssocID="{5B91DD89-9AEA-46DB-8B15-13F9538F1266}" presName="childNode" presStyleLbl="node1" presStyleIdx="4" presStyleCnt="9">
        <dgm:presLayoutVars>
          <dgm:bulletEnabled val="1"/>
        </dgm:presLayoutVars>
      </dgm:prSet>
      <dgm:spPr/>
      <dgm:t>
        <a:bodyPr/>
        <a:lstStyle/>
        <a:p>
          <a:pPr rtl="1"/>
          <a:endParaRPr lang="he-IL"/>
        </a:p>
      </dgm:t>
    </dgm:pt>
    <dgm:pt modelId="{88345FDB-231D-4B4C-8A97-C84707035E4D}" type="pres">
      <dgm:prSet presAssocID="{5B91DD89-9AEA-46DB-8B15-13F9538F1266}" presName="aSpace2" presStyleCnt="0"/>
      <dgm:spPr/>
    </dgm:pt>
    <dgm:pt modelId="{9F45D964-3763-46E5-B022-85A47EEB067D}" type="pres">
      <dgm:prSet presAssocID="{E8F62596-40C8-4155-805F-3F23783C5EEB}" presName="childNode" presStyleLbl="node1" presStyleIdx="5" presStyleCnt="9" custLinFactNeighborX="-3231" custLinFactNeighborY="10610">
        <dgm:presLayoutVars>
          <dgm:bulletEnabled val="1"/>
        </dgm:presLayoutVars>
      </dgm:prSet>
      <dgm:spPr/>
      <dgm:t>
        <a:bodyPr/>
        <a:lstStyle/>
        <a:p>
          <a:pPr rtl="1"/>
          <a:endParaRPr lang="he-IL"/>
        </a:p>
      </dgm:t>
    </dgm:pt>
    <dgm:pt modelId="{BFF0C4AF-A063-473E-931C-F55362D5DE50}" type="pres">
      <dgm:prSet presAssocID="{056B2CB1-BBAD-475B-9D84-8D6F87A69D6C}" presName="aSpace" presStyleCnt="0"/>
      <dgm:spPr/>
    </dgm:pt>
    <dgm:pt modelId="{30C7BAA0-01CC-4E1B-81FF-4EBEB8EEFBE9}" type="pres">
      <dgm:prSet presAssocID="{1E0061EA-267E-4141-81A8-69FCB4256E7E}" presName="compNode" presStyleCnt="0"/>
      <dgm:spPr/>
    </dgm:pt>
    <dgm:pt modelId="{7472942D-B204-437A-99ED-9D4CD146804A}" type="pres">
      <dgm:prSet presAssocID="{1E0061EA-267E-4141-81A8-69FCB4256E7E}" presName="aNode" presStyleLbl="bgShp" presStyleIdx="4" presStyleCnt="6"/>
      <dgm:spPr/>
      <dgm:t>
        <a:bodyPr/>
        <a:lstStyle/>
        <a:p>
          <a:pPr rtl="1"/>
          <a:endParaRPr lang="he-IL"/>
        </a:p>
      </dgm:t>
    </dgm:pt>
    <dgm:pt modelId="{91311CF4-01A5-4A9A-897B-5A6C55782CC9}" type="pres">
      <dgm:prSet presAssocID="{1E0061EA-267E-4141-81A8-69FCB4256E7E}" presName="textNode" presStyleLbl="bgShp" presStyleIdx="4" presStyleCnt="6"/>
      <dgm:spPr/>
      <dgm:t>
        <a:bodyPr/>
        <a:lstStyle/>
        <a:p>
          <a:pPr rtl="1"/>
          <a:endParaRPr lang="he-IL"/>
        </a:p>
      </dgm:t>
    </dgm:pt>
    <dgm:pt modelId="{85037BD1-47B4-443C-8BAE-39973189D9DE}" type="pres">
      <dgm:prSet presAssocID="{1E0061EA-267E-4141-81A8-69FCB4256E7E}" presName="compChildNode" presStyleCnt="0"/>
      <dgm:spPr/>
    </dgm:pt>
    <dgm:pt modelId="{2F1C6FD6-D5DF-4E22-8AAD-CC86B18CEA6E}" type="pres">
      <dgm:prSet presAssocID="{1E0061EA-267E-4141-81A8-69FCB4256E7E}" presName="theInnerList" presStyleCnt="0"/>
      <dgm:spPr/>
    </dgm:pt>
    <dgm:pt modelId="{EAEE6A4C-ED1D-458E-83C3-84187D715A2F}" type="pres">
      <dgm:prSet presAssocID="{CC0825E6-93B0-4226-B98F-32C61EA5D226}" presName="childNode" presStyleLbl="node1" presStyleIdx="6" presStyleCnt="9">
        <dgm:presLayoutVars>
          <dgm:bulletEnabled val="1"/>
        </dgm:presLayoutVars>
      </dgm:prSet>
      <dgm:spPr/>
      <dgm:t>
        <a:bodyPr/>
        <a:lstStyle/>
        <a:p>
          <a:pPr rtl="1"/>
          <a:endParaRPr lang="he-IL"/>
        </a:p>
      </dgm:t>
    </dgm:pt>
    <dgm:pt modelId="{74F58EE7-9D1F-49B9-93B3-2EE0C8CFDFBE}" type="pres">
      <dgm:prSet presAssocID="{CC0825E6-93B0-4226-B98F-32C61EA5D226}" presName="aSpace2" presStyleCnt="0"/>
      <dgm:spPr/>
    </dgm:pt>
    <dgm:pt modelId="{88E32053-10D0-4D1B-99F6-508F65319E1C}" type="pres">
      <dgm:prSet presAssocID="{4866A0CA-1AC5-484C-929F-05A9E01CC65C}" presName="childNode" presStyleLbl="node1" presStyleIdx="7" presStyleCnt="9">
        <dgm:presLayoutVars>
          <dgm:bulletEnabled val="1"/>
        </dgm:presLayoutVars>
      </dgm:prSet>
      <dgm:spPr/>
      <dgm:t>
        <a:bodyPr/>
        <a:lstStyle/>
        <a:p>
          <a:pPr rtl="1"/>
          <a:endParaRPr lang="he-IL"/>
        </a:p>
      </dgm:t>
    </dgm:pt>
    <dgm:pt modelId="{85CF5E2E-E11E-47C6-83E6-192E8314DC9E}" type="pres">
      <dgm:prSet presAssocID="{1E0061EA-267E-4141-81A8-69FCB4256E7E}" presName="aSpace" presStyleCnt="0"/>
      <dgm:spPr/>
    </dgm:pt>
    <dgm:pt modelId="{E54D19DB-CA16-42E8-A760-B7CF58F15D78}" type="pres">
      <dgm:prSet presAssocID="{F885BD7C-3A99-44DA-B086-8BACC4D4B321}" presName="compNode" presStyleCnt="0"/>
      <dgm:spPr/>
    </dgm:pt>
    <dgm:pt modelId="{3639C638-3F8C-4F4E-83DB-F660A61F2110}" type="pres">
      <dgm:prSet presAssocID="{F885BD7C-3A99-44DA-B086-8BACC4D4B321}" presName="aNode" presStyleLbl="bgShp" presStyleIdx="5" presStyleCnt="6"/>
      <dgm:spPr/>
      <dgm:t>
        <a:bodyPr/>
        <a:lstStyle/>
        <a:p>
          <a:pPr rtl="1"/>
          <a:endParaRPr lang="he-IL"/>
        </a:p>
      </dgm:t>
    </dgm:pt>
    <dgm:pt modelId="{63C36A68-CBCD-44ED-96FA-3E6B6339C1A2}" type="pres">
      <dgm:prSet presAssocID="{F885BD7C-3A99-44DA-B086-8BACC4D4B321}" presName="textNode" presStyleLbl="bgShp" presStyleIdx="5" presStyleCnt="6"/>
      <dgm:spPr/>
      <dgm:t>
        <a:bodyPr/>
        <a:lstStyle/>
        <a:p>
          <a:pPr rtl="1"/>
          <a:endParaRPr lang="he-IL"/>
        </a:p>
      </dgm:t>
    </dgm:pt>
    <dgm:pt modelId="{C81D7BD9-2DD8-4B43-97FC-3E8D0C140272}" type="pres">
      <dgm:prSet presAssocID="{F885BD7C-3A99-44DA-B086-8BACC4D4B321}" presName="compChildNode" presStyleCnt="0"/>
      <dgm:spPr/>
    </dgm:pt>
    <dgm:pt modelId="{BD84798F-83D4-4EDD-A282-DEF960FF2034}" type="pres">
      <dgm:prSet presAssocID="{F885BD7C-3A99-44DA-B086-8BACC4D4B321}" presName="theInnerList" presStyleCnt="0"/>
      <dgm:spPr/>
    </dgm:pt>
    <dgm:pt modelId="{0551D07F-2308-49BD-A1B5-D2784BF6B076}" type="pres">
      <dgm:prSet presAssocID="{220043B1-647F-4776-B884-C665087810EB}" presName="childNode" presStyleLbl="node1" presStyleIdx="8" presStyleCnt="9">
        <dgm:presLayoutVars>
          <dgm:bulletEnabled val="1"/>
        </dgm:presLayoutVars>
      </dgm:prSet>
      <dgm:spPr/>
      <dgm:t>
        <a:bodyPr/>
        <a:lstStyle/>
        <a:p>
          <a:pPr rtl="1"/>
          <a:endParaRPr lang="he-IL"/>
        </a:p>
      </dgm:t>
    </dgm:pt>
  </dgm:ptLst>
  <dgm:cxnLst>
    <dgm:cxn modelId="{8AADCC7C-144E-4747-AE8A-A07AFF5F3D97}" srcId="{1E0061EA-267E-4141-81A8-69FCB4256E7E}" destId="{CC0825E6-93B0-4226-B98F-32C61EA5D226}" srcOrd="0" destOrd="0" parTransId="{D219B35B-A784-4348-ADA9-CDF8E21C16B9}" sibTransId="{005A76CF-4778-491F-A745-DCCEF76EBA6A}"/>
    <dgm:cxn modelId="{B493362B-01C3-404D-8919-0EB51543B849}" type="presOf" srcId="{8B97B878-1D5F-446A-A546-D1C89A8AE74E}" destId="{FB736BB6-75CF-439D-A29E-46645F8F3291}" srcOrd="0" destOrd="0" presId="urn:microsoft.com/office/officeart/2005/8/layout/lProcess2"/>
    <dgm:cxn modelId="{D5267435-030D-4860-BA88-CDEC38699D90}" type="presOf" srcId="{E8F62596-40C8-4155-805F-3F23783C5EEB}" destId="{9F45D964-3763-46E5-B022-85A47EEB067D}" srcOrd="0" destOrd="0" presId="urn:microsoft.com/office/officeart/2005/8/layout/lProcess2"/>
    <dgm:cxn modelId="{FFAE41EC-EEF1-42F0-B892-B659C2F870EA}" srcId="{86827F93-FC8C-47D5-BAE4-FECFABFCAE4C}" destId="{8878DC2F-C163-4DE9-BD83-77B63B80FC97}" srcOrd="1" destOrd="0" parTransId="{31380B33-FACB-411D-83E4-8397F47937C6}" sibTransId="{A7E78696-AABD-4C20-A77A-65D5F5A1805E}"/>
    <dgm:cxn modelId="{2369D50E-9644-4F68-A113-24700BD640F6}" srcId="{DC77374F-C041-4EC0-AF61-3370C6BA12E0}" destId="{86827F93-FC8C-47D5-BAE4-FECFABFCAE4C}" srcOrd="0" destOrd="0" parTransId="{F6BD175E-C7FA-4ECA-89B5-619A5E32BB9F}" sibTransId="{AEEE8ED2-3079-4D2F-A784-4B1407C903FC}"/>
    <dgm:cxn modelId="{56A277FD-2DFC-4D5F-BED8-D2B3B4DF3C05}" srcId="{73D73245-2634-40E0-BFAE-F3AA32F3F0E2}" destId="{8B97B878-1D5F-446A-A546-D1C89A8AE74E}" srcOrd="0" destOrd="0" parTransId="{C1D9FCAC-7028-4FFD-9F2C-6267B39BA935}" sibTransId="{F2A717AA-9980-48D9-B623-FA0D3B798301}"/>
    <dgm:cxn modelId="{F04D3736-05D5-4D4C-AF6D-01B762EA1981}" srcId="{1E0061EA-267E-4141-81A8-69FCB4256E7E}" destId="{4866A0CA-1AC5-484C-929F-05A9E01CC65C}" srcOrd="1" destOrd="0" parTransId="{77F35779-9726-41CC-884C-4CB064077798}" sibTransId="{53A0EF10-7E0A-4A04-A963-9276C21E1E32}"/>
    <dgm:cxn modelId="{C606D15B-F5F7-424A-81BB-1D7951B7D8F7}" srcId="{DC77374F-C041-4EC0-AF61-3370C6BA12E0}" destId="{056B2CB1-BBAD-475B-9D84-8D6F87A69D6C}" srcOrd="3" destOrd="0" parTransId="{91D5FA78-E4BE-4D25-949A-E17503246DA8}" sibTransId="{17656676-3EEB-4515-8505-7B77782C7F60}"/>
    <dgm:cxn modelId="{E423DD4F-827E-4A86-9CCC-5E388C5E6F57}" type="presOf" srcId="{38ADB3AA-D600-429D-8463-8E20096D55A2}" destId="{E2252ED5-7DE1-4C4B-9DE1-8672E36D6AD1}" srcOrd="1" destOrd="0" presId="urn:microsoft.com/office/officeart/2005/8/layout/lProcess2"/>
    <dgm:cxn modelId="{AA050E98-6DF0-44A4-A030-DEB9EEC41283}" srcId="{056B2CB1-BBAD-475B-9D84-8D6F87A69D6C}" destId="{5B91DD89-9AEA-46DB-8B15-13F9538F1266}" srcOrd="0" destOrd="0" parTransId="{96C62003-EE50-43BD-AAC8-1285385E9483}" sibTransId="{51B2901E-6739-4A58-BE8F-0DEBDC1A3B34}"/>
    <dgm:cxn modelId="{5870BD31-1D8D-4D73-A9D1-B7E07B88BA28}" type="presOf" srcId="{F885BD7C-3A99-44DA-B086-8BACC4D4B321}" destId="{63C36A68-CBCD-44ED-96FA-3E6B6339C1A2}" srcOrd="1" destOrd="0" presId="urn:microsoft.com/office/officeart/2005/8/layout/lProcess2"/>
    <dgm:cxn modelId="{E708ECC0-9954-4AB3-A8C7-DE5D49089A6C}" srcId="{DC77374F-C041-4EC0-AF61-3370C6BA12E0}" destId="{73D73245-2634-40E0-BFAE-F3AA32F3F0E2}" srcOrd="2" destOrd="0" parTransId="{A4C87DD5-176B-4F23-9378-289737BADC39}" sibTransId="{8A3327F6-530B-40CD-8965-46D26F895889}"/>
    <dgm:cxn modelId="{68B9DD60-F79D-4368-9C03-478A64FACA7A}" srcId="{DC77374F-C041-4EC0-AF61-3370C6BA12E0}" destId="{38ADB3AA-D600-429D-8463-8E20096D55A2}" srcOrd="1" destOrd="0" parTransId="{14B96F8E-6D02-4408-B448-CB3A4EEB3A8E}" sibTransId="{CC1C44F5-1589-4B8A-8135-93D2E1E33FC1}"/>
    <dgm:cxn modelId="{FF5AEB9F-F9FC-49C9-ABBD-7318EA16B880}" type="presOf" srcId="{8878DC2F-C163-4DE9-BD83-77B63B80FC97}" destId="{7D529D43-0862-4FF1-9BB3-B71582C6C020}" srcOrd="0" destOrd="0" presId="urn:microsoft.com/office/officeart/2005/8/layout/lProcess2"/>
    <dgm:cxn modelId="{F01EB141-C306-4307-A632-D6E970EF4F0D}" srcId="{38ADB3AA-D600-429D-8463-8E20096D55A2}" destId="{FE2A8824-C893-4EE7-A158-088DFA219368}" srcOrd="0" destOrd="0" parTransId="{9F24C574-D6FB-48F9-AB71-7C3F1D05C8AD}" sibTransId="{98C4522C-31D3-4D72-9C63-4F89DB358B1A}"/>
    <dgm:cxn modelId="{29ACFD44-6B43-4CD2-8307-5B3A2F2840FF}" type="presOf" srcId="{DC77374F-C041-4EC0-AF61-3370C6BA12E0}" destId="{2064A989-AC9B-4CC9-8FB9-000B5209798D}" srcOrd="0" destOrd="0" presId="urn:microsoft.com/office/officeart/2005/8/layout/lProcess2"/>
    <dgm:cxn modelId="{C12C1A9C-057F-4E78-A9D3-73F3BEB8E93F}" type="presOf" srcId="{1E0061EA-267E-4141-81A8-69FCB4256E7E}" destId="{91311CF4-01A5-4A9A-897B-5A6C55782CC9}" srcOrd="1" destOrd="0" presId="urn:microsoft.com/office/officeart/2005/8/layout/lProcess2"/>
    <dgm:cxn modelId="{A612234A-17ED-49F5-B2F0-00C360DCDD63}" type="presOf" srcId="{CC0825E6-93B0-4226-B98F-32C61EA5D226}" destId="{EAEE6A4C-ED1D-458E-83C3-84187D715A2F}" srcOrd="0" destOrd="0" presId="urn:microsoft.com/office/officeart/2005/8/layout/lProcess2"/>
    <dgm:cxn modelId="{882243B6-36D6-4B4D-B70B-E16EEDB78FF7}" srcId="{86827F93-FC8C-47D5-BAE4-FECFABFCAE4C}" destId="{89D89524-2658-4CC1-8989-33550C1F4713}" srcOrd="0" destOrd="0" parTransId="{8A985021-A3D1-4C7D-B4E7-AEB06687A219}" sibTransId="{BAA4E4A4-8876-4FF8-A444-E353BC0BEBEE}"/>
    <dgm:cxn modelId="{7D299117-7F4F-4BA5-B3AE-B5C45C3AED49}" srcId="{F885BD7C-3A99-44DA-B086-8BACC4D4B321}" destId="{220043B1-647F-4776-B884-C665087810EB}" srcOrd="0" destOrd="0" parTransId="{FD1205AF-2315-455B-905B-BEEE746868FA}" sibTransId="{4E1265E0-91E2-4ADF-B71B-3E7F920B6195}"/>
    <dgm:cxn modelId="{91B53C8F-C0C8-4092-B25A-95728F221D9C}" type="presOf" srcId="{056B2CB1-BBAD-475B-9D84-8D6F87A69D6C}" destId="{6AB48ABE-E7CB-4449-ADE7-04AB8025E23B}" srcOrd="0" destOrd="0" presId="urn:microsoft.com/office/officeart/2005/8/layout/lProcess2"/>
    <dgm:cxn modelId="{B19AFABC-543A-4A63-832C-F167B79497CB}" type="presOf" srcId="{38ADB3AA-D600-429D-8463-8E20096D55A2}" destId="{B7336848-2F85-4FE6-AD31-9803C8D71114}" srcOrd="0" destOrd="0" presId="urn:microsoft.com/office/officeart/2005/8/layout/lProcess2"/>
    <dgm:cxn modelId="{2F691926-6F48-4CCC-BE84-487F65342F3B}" srcId="{DC77374F-C041-4EC0-AF61-3370C6BA12E0}" destId="{1E0061EA-267E-4141-81A8-69FCB4256E7E}" srcOrd="4" destOrd="0" parTransId="{A7819910-E3F4-4BE7-932B-84715A50ABE0}" sibTransId="{5319B6F8-0ED2-48F8-A633-96C11D5D3289}"/>
    <dgm:cxn modelId="{BEFF6CE0-4469-42BE-87CD-4CAEB402D6A7}" srcId="{DC77374F-C041-4EC0-AF61-3370C6BA12E0}" destId="{F885BD7C-3A99-44DA-B086-8BACC4D4B321}" srcOrd="5" destOrd="0" parTransId="{FE4EBD94-395C-4554-8B7C-CCB3C82C2AF9}" sibTransId="{83543FFC-5E41-4379-A0B7-CF58EE0AC09E}"/>
    <dgm:cxn modelId="{091F2B69-FFBA-4C0A-8D6D-EDBD60C875D5}" type="presOf" srcId="{89D89524-2658-4CC1-8989-33550C1F4713}" destId="{AFF97984-0C67-4253-9B3D-AFAFBFFB8062}" srcOrd="0" destOrd="0" presId="urn:microsoft.com/office/officeart/2005/8/layout/lProcess2"/>
    <dgm:cxn modelId="{CEEC6CC4-FC7A-40EC-BCC8-FB03912FD350}" srcId="{056B2CB1-BBAD-475B-9D84-8D6F87A69D6C}" destId="{E8F62596-40C8-4155-805F-3F23783C5EEB}" srcOrd="1" destOrd="0" parTransId="{84BB15C6-8DF6-4F20-BAF0-6934D0284BE1}" sibTransId="{A2396A51-EFBC-4460-B583-B5643F4BB5EB}"/>
    <dgm:cxn modelId="{1096FD5E-0BDE-4CE4-9CE0-5A373FE415B9}" type="presOf" srcId="{056B2CB1-BBAD-475B-9D84-8D6F87A69D6C}" destId="{4E17F3BD-5D31-4342-AD89-96F1AF4D7121}" srcOrd="1" destOrd="0" presId="urn:microsoft.com/office/officeart/2005/8/layout/lProcess2"/>
    <dgm:cxn modelId="{E14C33EF-39C1-43F9-AE8B-24170A8908C3}" type="presOf" srcId="{220043B1-647F-4776-B884-C665087810EB}" destId="{0551D07F-2308-49BD-A1B5-D2784BF6B076}" srcOrd="0" destOrd="0" presId="urn:microsoft.com/office/officeart/2005/8/layout/lProcess2"/>
    <dgm:cxn modelId="{FF916E85-33D8-47DE-B719-82B378EA7C37}" type="presOf" srcId="{73D73245-2634-40E0-BFAE-F3AA32F3F0E2}" destId="{0F018966-1E4F-41A7-92BB-A18D5D0FE6FD}" srcOrd="1" destOrd="0" presId="urn:microsoft.com/office/officeart/2005/8/layout/lProcess2"/>
    <dgm:cxn modelId="{EBC155D8-EDAF-4D83-A29D-F0E1ADCAA8C6}" type="presOf" srcId="{FE2A8824-C893-4EE7-A158-088DFA219368}" destId="{0506C6F8-AC25-4E64-951D-770C18DE2AB1}" srcOrd="0" destOrd="0" presId="urn:microsoft.com/office/officeart/2005/8/layout/lProcess2"/>
    <dgm:cxn modelId="{5821A2D8-AF76-42F4-A957-743408DEBCBA}" type="presOf" srcId="{73D73245-2634-40E0-BFAE-F3AA32F3F0E2}" destId="{3417DB1D-CF12-4022-96D7-02DF33457CF7}" srcOrd="0" destOrd="0" presId="urn:microsoft.com/office/officeart/2005/8/layout/lProcess2"/>
    <dgm:cxn modelId="{7A59BB03-9B22-4C12-B8A1-DBA2EA11EAC9}" type="presOf" srcId="{F885BD7C-3A99-44DA-B086-8BACC4D4B321}" destId="{3639C638-3F8C-4F4E-83DB-F660A61F2110}" srcOrd="0" destOrd="0" presId="urn:microsoft.com/office/officeart/2005/8/layout/lProcess2"/>
    <dgm:cxn modelId="{2BF40405-CBEB-4CA7-BC46-8F39E145E770}" type="presOf" srcId="{1E0061EA-267E-4141-81A8-69FCB4256E7E}" destId="{7472942D-B204-437A-99ED-9D4CD146804A}" srcOrd="0" destOrd="0" presId="urn:microsoft.com/office/officeart/2005/8/layout/lProcess2"/>
    <dgm:cxn modelId="{CC395DC1-DAC6-4859-BAC2-6767DE8AD2E0}" type="presOf" srcId="{86827F93-FC8C-47D5-BAE4-FECFABFCAE4C}" destId="{8D922734-9726-4B5A-A8DE-9C674BEB3476}" srcOrd="1" destOrd="0" presId="urn:microsoft.com/office/officeart/2005/8/layout/lProcess2"/>
    <dgm:cxn modelId="{BF2203B9-B004-4272-927E-197D87556897}" type="presOf" srcId="{5B91DD89-9AEA-46DB-8B15-13F9538F1266}" destId="{4859C8CF-BE62-4E0C-A038-63676B175E0C}" srcOrd="0" destOrd="0" presId="urn:microsoft.com/office/officeart/2005/8/layout/lProcess2"/>
    <dgm:cxn modelId="{5113D5C4-62E5-4F64-8D74-92EC5FF6E976}" type="presOf" srcId="{4866A0CA-1AC5-484C-929F-05A9E01CC65C}" destId="{88E32053-10D0-4D1B-99F6-508F65319E1C}" srcOrd="0" destOrd="0" presId="urn:microsoft.com/office/officeart/2005/8/layout/lProcess2"/>
    <dgm:cxn modelId="{E93737C6-7A8D-4437-BEF6-3AD4127730A8}" type="presOf" srcId="{86827F93-FC8C-47D5-BAE4-FECFABFCAE4C}" destId="{DDA249CB-0352-4D09-A179-18A3FDE6857F}" srcOrd="0" destOrd="0" presId="urn:microsoft.com/office/officeart/2005/8/layout/lProcess2"/>
    <dgm:cxn modelId="{029B32B5-4398-496D-A1E2-163835CEEB93}" type="presParOf" srcId="{2064A989-AC9B-4CC9-8FB9-000B5209798D}" destId="{F8CC22C2-7257-4AA4-9371-3F1A7FEA8C02}" srcOrd="0" destOrd="0" presId="urn:microsoft.com/office/officeart/2005/8/layout/lProcess2"/>
    <dgm:cxn modelId="{DCA5AB3D-DA5B-4F88-A761-8494DFF21336}" type="presParOf" srcId="{F8CC22C2-7257-4AA4-9371-3F1A7FEA8C02}" destId="{DDA249CB-0352-4D09-A179-18A3FDE6857F}" srcOrd="0" destOrd="0" presId="urn:microsoft.com/office/officeart/2005/8/layout/lProcess2"/>
    <dgm:cxn modelId="{44BF9A06-165D-444C-BE8E-5AA51679E8D7}" type="presParOf" srcId="{F8CC22C2-7257-4AA4-9371-3F1A7FEA8C02}" destId="{8D922734-9726-4B5A-A8DE-9C674BEB3476}" srcOrd="1" destOrd="0" presId="urn:microsoft.com/office/officeart/2005/8/layout/lProcess2"/>
    <dgm:cxn modelId="{9E61D02D-592F-402D-86D8-4EC9A2846366}" type="presParOf" srcId="{F8CC22C2-7257-4AA4-9371-3F1A7FEA8C02}" destId="{CB210D78-3E4E-4669-A336-BD6CE675462F}" srcOrd="2" destOrd="0" presId="urn:microsoft.com/office/officeart/2005/8/layout/lProcess2"/>
    <dgm:cxn modelId="{F597468A-CDDF-4525-8161-84E50C526951}" type="presParOf" srcId="{CB210D78-3E4E-4669-A336-BD6CE675462F}" destId="{04294E1C-255E-4915-9755-11642B86EE95}" srcOrd="0" destOrd="0" presId="urn:microsoft.com/office/officeart/2005/8/layout/lProcess2"/>
    <dgm:cxn modelId="{380BC5A9-3BAB-4CF3-B698-35AEE58B230E}" type="presParOf" srcId="{04294E1C-255E-4915-9755-11642B86EE95}" destId="{AFF97984-0C67-4253-9B3D-AFAFBFFB8062}" srcOrd="0" destOrd="0" presId="urn:microsoft.com/office/officeart/2005/8/layout/lProcess2"/>
    <dgm:cxn modelId="{2236529E-2365-4951-9845-8BFC40EAED43}" type="presParOf" srcId="{04294E1C-255E-4915-9755-11642B86EE95}" destId="{E83FBC97-6359-42CD-AB26-4767FFFA0D0C}" srcOrd="1" destOrd="0" presId="urn:microsoft.com/office/officeart/2005/8/layout/lProcess2"/>
    <dgm:cxn modelId="{586B205B-4123-4EA5-9B90-0B5181E646AD}" type="presParOf" srcId="{04294E1C-255E-4915-9755-11642B86EE95}" destId="{7D529D43-0862-4FF1-9BB3-B71582C6C020}" srcOrd="2" destOrd="0" presId="urn:microsoft.com/office/officeart/2005/8/layout/lProcess2"/>
    <dgm:cxn modelId="{99067DEE-0275-45BB-94C2-66E5267883AB}" type="presParOf" srcId="{2064A989-AC9B-4CC9-8FB9-000B5209798D}" destId="{D2AE058F-EBCC-4433-AAD0-541671F02495}" srcOrd="1" destOrd="0" presId="urn:microsoft.com/office/officeart/2005/8/layout/lProcess2"/>
    <dgm:cxn modelId="{3368023E-CC3D-43BD-BE5C-7D8BF03AEF91}" type="presParOf" srcId="{2064A989-AC9B-4CC9-8FB9-000B5209798D}" destId="{4570D803-2B7B-4239-9805-5C830AE2BAF8}" srcOrd="2" destOrd="0" presId="urn:microsoft.com/office/officeart/2005/8/layout/lProcess2"/>
    <dgm:cxn modelId="{AF747923-FBE7-4D1D-8E60-B732E07804F4}" type="presParOf" srcId="{4570D803-2B7B-4239-9805-5C830AE2BAF8}" destId="{B7336848-2F85-4FE6-AD31-9803C8D71114}" srcOrd="0" destOrd="0" presId="urn:microsoft.com/office/officeart/2005/8/layout/lProcess2"/>
    <dgm:cxn modelId="{4E423ECB-72D2-4CA7-84FF-379E116F9BE0}" type="presParOf" srcId="{4570D803-2B7B-4239-9805-5C830AE2BAF8}" destId="{E2252ED5-7DE1-4C4B-9DE1-8672E36D6AD1}" srcOrd="1" destOrd="0" presId="urn:microsoft.com/office/officeart/2005/8/layout/lProcess2"/>
    <dgm:cxn modelId="{1B702FCA-68C5-4FF4-BC69-14DF086C7073}" type="presParOf" srcId="{4570D803-2B7B-4239-9805-5C830AE2BAF8}" destId="{7246CADB-68E8-47D2-82CF-6E49019C11CA}" srcOrd="2" destOrd="0" presId="urn:microsoft.com/office/officeart/2005/8/layout/lProcess2"/>
    <dgm:cxn modelId="{D31551F2-8335-407D-AEDA-34C4079D4EF4}" type="presParOf" srcId="{7246CADB-68E8-47D2-82CF-6E49019C11CA}" destId="{9349F32C-4FDD-4BB5-8CC6-35BA58894965}" srcOrd="0" destOrd="0" presId="urn:microsoft.com/office/officeart/2005/8/layout/lProcess2"/>
    <dgm:cxn modelId="{E5D8DBB3-082F-413B-842D-7A046BF11C29}" type="presParOf" srcId="{9349F32C-4FDD-4BB5-8CC6-35BA58894965}" destId="{0506C6F8-AC25-4E64-951D-770C18DE2AB1}" srcOrd="0" destOrd="0" presId="urn:microsoft.com/office/officeart/2005/8/layout/lProcess2"/>
    <dgm:cxn modelId="{2487778C-65DA-423F-ACBA-0124E11C3826}" type="presParOf" srcId="{2064A989-AC9B-4CC9-8FB9-000B5209798D}" destId="{C9F57EF9-BD70-41E6-8178-2FAF642AA1FA}" srcOrd="3" destOrd="0" presId="urn:microsoft.com/office/officeart/2005/8/layout/lProcess2"/>
    <dgm:cxn modelId="{6F675761-4E55-40B0-9AE6-8AE2F9C81429}" type="presParOf" srcId="{2064A989-AC9B-4CC9-8FB9-000B5209798D}" destId="{E55E419F-56D9-4149-BEA3-78E7E43749DE}" srcOrd="4" destOrd="0" presId="urn:microsoft.com/office/officeart/2005/8/layout/lProcess2"/>
    <dgm:cxn modelId="{E1ADC55D-35A4-4B3C-9EA2-B9F58EE4AFC3}" type="presParOf" srcId="{E55E419F-56D9-4149-BEA3-78E7E43749DE}" destId="{3417DB1D-CF12-4022-96D7-02DF33457CF7}" srcOrd="0" destOrd="0" presId="urn:microsoft.com/office/officeart/2005/8/layout/lProcess2"/>
    <dgm:cxn modelId="{4582D7E9-F3E8-45A0-9C51-2761EAED1074}" type="presParOf" srcId="{E55E419F-56D9-4149-BEA3-78E7E43749DE}" destId="{0F018966-1E4F-41A7-92BB-A18D5D0FE6FD}" srcOrd="1" destOrd="0" presId="urn:microsoft.com/office/officeart/2005/8/layout/lProcess2"/>
    <dgm:cxn modelId="{2A6D74C9-2759-4D3C-90E8-4F9708CFE14F}" type="presParOf" srcId="{E55E419F-56D9-4149-BEA3-78E7E43749DE}" destId="{1950341F-1C7B-4051-B0F1-CF88D13791DD}" srcOrd="2" destOrd="0" presId="urn:microsoft.com/office/officeart/2005/8/layout/lProcess2"/>
    <dgm:cxn modelId="{5C070D85-081F-404C-9429-5D9B980A681A}" type="presParOf" srcId="{1950341F-1C7B-4051-B0F1-CF88D13791DD}" destId="{4B1C9FD2-EB3E-43DD-ADD0-656EF8D6370D}" srcOrd="0" destOrd="0" presId="urn:microsoft.com/office/officeart/2005/8/layout/lProcess2"/>
    <dgm:cxn modelId="{9329BCB6-C5A0-49FC-BEB9-C730D4DD6D39}" type="presParOf" srcId="{4B1C9FD2-EB3E-43DD-ADD0-656EF8D6370D}" destId="{FB736BB6-75CF-439D-A29E-46645F8F3291}" srcOrd="0" destOrd="0" presId="urn:microsoft.com/office/officeart/2005/8/layout/lProcess2"/>
    <dgm:cxn modelId="{08D8F906-4696-4D9B-99A5-94E576D019FC}" type="presParOf" srcId="{2064A989-AC9B-4CC9-8FB9-000B5209798D}" destId="{1D2C41D5-572B-4A4E-B5C0-A21A1B7227FE}" srcOrd="5" destOrd="0" presId="urn:microsoft.com/office/officeart/2005/8/layout/lProcess2"/>
    <dgm:cxn modelId="{24EB98FD-18A6-4E88-89C2-A7C1A05F1542}" type="presParOf" srcId="{2064A989-AC9B-4CC9-8FB9-000B5209798D}" destId="{E2170928-7F4D-4CF4-942F-1A4BD12DF5EF}" srcOrd="6" destOrd="0" presId="urn:microsoft.com/office/officeart/2005/8/layout/lProcess2"/>
    <dgm:cxn modelId="{CEA50759-9FDA-4324-BBCE-DE88C8CD661D}" type="presParOf" srcId="{E2170928-7F4D-4CF4-942F-1A4BD12DF5EF}" destId="{6AB48ABE-E7CB-4449-ADE7-04AB8025E23B}" srcOrd="0" destOrd="0" presId="urn:microsoft.com/office/officeart/2005/8/layout/lProcess2"/>
    <dgm:cxn modelId="{05B871CB-2582-4250-9786-C9E266452581}" type="presParOf" srcId="{E2170928-7F4D-4CF4-942F-1A4BD12DF5EF}" destId="{4E17F3BD-5D31-4342-AD89-96F1AF4D7121}" srcOrd="1" destOrd="0" presId="urn:microsoft.com/office/officeart/2005/8/layout/lProcess2"/>
    <dgm:cxn modelId="{4683A5A7-945A-4505-AD4E-4E5C5718B40D}" type="presParOf" srcId="{E2170928-7F4D-4CF4-942F-1A4BD12DF5EF}" destId="{FB36F1E5-45A5-49FD-AD5A-D6E3752B9473}" srcOrd="2" destOrd="0" presId="urn:microsoft.com/office/officeart/2005/8/layout/lProcess2"/>
    <dgm:cxn modelId="{700257F6-B681-4A35-85A7-6F698E65CABA}" type="presParOf" srcId="{FB36F1E5-45A5-49FD-AD5A-D6E3752B9473}" destId="{9641AD51-7578-40C7-AC29-3BE5A3C0C41D}" srcOrd="0" destOrd="0" presId="urn:microsoft.com/office/officeart/2005/8/layout/lProcess2"/>
    <dgm:cxn modelId="{27F8B063-3C1F-42EA-97D7-9F01DAEF44A7}" type="presParOf" srcId="{9641AD51-7578-40C7-AC29-3BE5A3C0C41D}" destId="{4859C8CF-BE62-4E0C-A038-63676B175E0C}" srcOrd="0" destOrd="0" presId="urn:microsoft.com/office/officeart/2005/8/layout/lProcess2"/>
    <dgm:cxn modelId="{A07A087D-A8A7-450D-8B08-08AA77682632}" type="presParOf" srcId="{9641AD51-7578-40C7-AC29-3BE5A3C0C41D}" destId="{88345FDB-231D-4B4C-8A97-C84707035E4D}" srcOrd="1" destOrd="0" presId="urn:microsoft.com/office/officeart/2005/8/layout/lProcess2"/>
    <dgm:cxn modelId="{C3719FBF-136C-4EE4-A9ED-3B95CD7CA7C8}" type="presParOf" srcId="{9641AD51-7578-40C7-AC29-3BE5A3C0C41D}" destId="{9F45D964-3763-46E5-B022-85A47EEB067D}" srcOrd="2" destOrd="0" presId="urn:microsoft.com/office/officeart/2005/8/layout/lProcess2"/>
    <dgm:cxn modelId="{6F515AC0-3A52-4FAD-9AB3-CDBF7E61B3DC}" type="presParOf" srcId="{2064A989-AC9B-4CC9-8FB9-000B5209798D}" destId="{BFF0C4AF-A063-473E-931C-F55362D5DE50}" srcOrd="7" destOrd="0" presId="urn:microsoft.com/office/officeart/2005/8/layout/lProcess2"/>
    <dgm:cxn modelId="{C355A33C-4FD7-4718-BB18-5247646AD7D8}" type="presParOf" srcId="{2064A989-AC9B-4CC9-8FB9-000B5209798D}" destId="{30C7BAA0-01CC-4E1B-81FF-4EBEB8EEFBE9}" srcOrd="8" destOrd="0" presId="urn:microsoft.com/office/officeart/2005/8/layout/lProcess2"/>
    <dgm:cxn modelId="{7C69B4B7-D68F-4CE2-8570-789296271FDA}" type="presParOf" srcId="{30C7BAA0-01CC-4E1B-81FF-4EBEB8EEFBE9}" destId="{7472942D-B204-437A-99ED-9D4CD146804A}" srcOrd="0" destOrd="0" presId="urn:microsoft.com/office/officeart/2005/8/layout/lProcess2"/>
    <dgm:cxn modelId="{97C7DCC6-9DF5-4579-BD5A-746329BFE5DF}" type="presParOf" srcId="{30C7BAA0-01CC-4E1B-81FF-4EBEB8EEFBE9}" destId="{91311CF4-01A5-4A9A-897B-5A6C55782CC9}" srcOrd="1" destOrd="0" presId="urn:microsoft.com/office/officeart/2005/8/layout/lProcess2"/>
    <dgm:cxn modelId="{1EED0727-79EF-4362-8A57-6D256BC78688}" type="presParOf" srcId="{30C7BAA0-01CC-4E1B-81FF-4EBEB8EEFBE9}" destId="{85037BD1-47B4-443C-8BAE-39973189D9DE}" srcOrd="2" destOrd="0" presId="urn:microsoft.com/office/officeart/2005/8/layout/lProcess2"/>
    <dgm:cxn modelId="{D5D75743-45CE-4028-BFF6-199EABE47415}" type="presParOf" srcId="{85037BD1-47B4-443C-8BAE-39973189D9DE}" destId="{2F1C6FD6-D5DF-4E22-8AAD-CC86B18CEA6E}" srcOrd="0" destOrd="0" presId="urn:microsoft.com/office/officeart/2005/8/layout/lProcess2"/>
    <dgm:cxn modelId="{BB3444F5-B328-4369-B7FA-BC0F07F3FC04}" type="presParOf" srcId="{2F1C6FD6-D5DF-4E22-8AAD-CC86B18CEA6E}" destId="{EAEE6A4C-ED1D-458E-83C3-84187D715A2F}" srcOrd="0" destOrd="0" presId="urn:microsoft.com/office/officeart/2005/8/layout/lProcess2"/>
    <dgm:cxn modelId="{AD78CA4E-4BCB-4F7C-B9DC-1F54E30F1BB3}" type="presParOf" srcId="{2F1C6FD6-D5DF-4E22-8AAD-CC86B18CEA6E}" destId="{74F58EE7-9D1F-49B9-93B3-2EE0C8CFDFBE}" srcOrd="1" destOrd="0" presId="urn:microsoft.com/office/officeart/2005/8/layout/lProcess2"/>
    <dgm:cxn modelId="{0C57B5A5-9AD6-4833-96A9-AA51564AA95B}" type="presParOf" srcId="{2F1C6FD6-D5DF-4E22-8AAD-CC86B18CEA6E}" destId="{88E32053-10D0-4D1B-99F6-508F65319E1C}" srcOrd="2" destOrd="0" presId="urn:microsoft.com/office/officeart/2005/8/layout/lProcess2"/>
    <dgm:cxn modelId="{A38EDBBE-0A58-42B7-B110-8B19BAFFCC92}" type="presParOf" srcId="{2064A989-AC9B-4CC9-8FB9-000B5209798D}" destId="{85CF5E2E-E11E-47C6-83E6-192E8314DC9E}" srcOrd="9" destOrd="0" presId="urn:microsoft.com/office/officeart/2005/8/layout/lProcess2"/>
    <dgm:cxn modelId="{CA7E9818-871F-4B1E-9524-C303F9EC2D32}" type="presParOf" srcId="{2064A989-AC9B-4CC9-8FB9-000B5209798D}" destId="{E54D19DB-CA16-42E8-A760-B7CF58F15D78}" srcOrd="10" destOrd="0" presId="urn:microsoft.com/office/officeart/2005/8/layout/lProcess2"/>
    <dgm:cxn modelId="{C5ACA757-20A8-4DC8-B057-138BDD1124FE}" type="presParOf" srcId="{E54D19DB-CA16-42E8-A760-B7CF58F15D78}" destId="{3639C638-3F8C-4F4E-83DB-F660A61F2110}" srcOrd="0" destOrd="0" presId="urn:microsoft.com/office/officeart/2005/8/layout/lProcess2"/>
    <dgm:cxn modelId="{64768ABD-8475-46DA-89A7-823627D36A32}" type="presParOf" srcId="{E54D19DB-CA16-42E8-A760-B7CF58F15D78}" destId="{63C36A68-CBCD-44ED-96FA-3E6B6339C1A2}" srcOrd="1" destOrd="0" presId="urn:microsoft.com/office/officeart/2005/8/layout/lProcess2"/>
    <dgm:cxn modelId="{644175D4-FE3F-4FCC-AE6B-8D4362DA02E4}" type="presParOf" srcId="{E54D19DB-CA16-42E8-A760-B7CF58F15D78}" destId="{C81D7BD9-2DD8-4B43-97FC-3E8D0C140272}" srcOrd="2" destOrd="0" presId="urn:microsoft.com/office/officeart/2005/8/layout/lProcess2"/>
    <dgm:cxn modelId="{46C5EB06-1753-479B-A2AF-B55EB96D916B}" type="presParOf" srcId="{C81D7BD9-2DD8-4B43-97FC-3E8D0C140272}" destId="{BD84798F-83D4-4EDD-A282-DEF960FF2034}" srcOrd="0" destOrd="0" presId="urn:microsoft.com/office/officeart/2005/8/layout/lProcess2"/>
    <dgm:cxn modelId="{F788EEBD-C450-420E-941C-5323C486459A}" type="presParOf" srcId="{BD84798F-83D4-4EDD-A282-DEF960FF2034}" destId="{0551D07F-2308-49BD-A1B5-D2784BF6B076}"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2D64FF-FC7E-4384-B106-82253D43C491}" type="doc">
      <dgm:prSet loTypeId="urn:microsoft.com/office/officeart/2005/8/layout/radial4" loCatId="relationship" qsTypeId="urn:microsoft.com/office/officeart/2005/8/quickstyle/3d1" qsCatId="3D" csTypeId="urn:microsoft.com/office/officeart/2005/8/colors/colorful3" csCatId="colorful" phldr="1"/>
      <dgm:spPr/>
      <dgm:t>
        <a:bodyPr/>
        <a:lstStyle/>
        <a:p>
          <a:pPr rtl="1"/>
          <a:endParaRPr lang="he-IL"/>
        </a:p>
      </dgm:t>
    </dgm:pt>
    <dgm:pt modelId="{0CAF9E63-7716-4CDD-BD09-AE7A114879A8}">
      <dgm:prSet phldrT="[טקסט]"/>
      <dgm:spPr/>
      <dgm:t>
        <a:bodyPr/>
        <a:lstStyle/>
        <a:p>
          <a:pPr rtl="1"/>
          <a:r>
            <a:rPr lang="he-IL" dirty="0" smtClean="0"/>
            <a:t>בניית מנגנונים לעידוד חסכון בקרב עצמאיים</a:t>
          </a:r>
          <a:endParaRPr lang="he-IL" dirty="0"/>
        </a:p>
      </dgm:t>
    </dgm:pt>
    <dgm:pt modelId="{E621E959-9B55-4676-89E7-B88A0CD9F6DD}" type="parTrans" cxnId="{C8DA5AD9-BC2D-437E-80A6-B859E993AD9B}">
      <dgm:prSet/>
      <dgm:spPr/>
      <dgm:t>
        <a:bodyPr/>
        <a:lstStyle/>
        <a:p>
          <a:pPr rtl="1"/>
          <a:endParaRPr lang="he-IL"/>
        </a:p>
      </dgm:t>
    </dgm:pt>
    <dgm:pt modelId="{D29783BF-0B4A-46D2-8B20-E83979C38AEA}" type="sibTrans" cxnId="{C8DA5AD9-BC2D-437E-80A6-B859E993AD9B}">
      <dgm:prSet/>
      <dgm:spPr/>
      <dgm:t>
        <a:bodyPr/>
        <a:lstStyle/>
        <a:p>
          <a:pPr rtl="1"/>
          <a:endParaRPr lang="he-IL"/>
        </a:p>
      </dgm:t>
    </dgm:pt>
    <dgm:pt modelId="{B3804985-5C1C-4A04-86E8-A6FB68DFB02C}">
      <dgm:prSet phldrT="[טקסט]" custT="1"/>
      <dgm:spPr/>
      <dgm:t>
        <a:bodyPr/>
        <a:lstStyle/>
        <a:p>
          <a:pPr algn="ctr" rtl="1"/>
          <a:r>
            <a:rPr lang="he-IL" sz="1600" b="1" dirty="0" smtClean="0"/>
            <a:t>חלופה שלישית:</a:t>
          </a:r>
          <a:endParaRPr lang="he-IL" sz="1600" b="1" dirty="0"/>
        </a:p>
      </dgm:t>
    </dgm:pt>
    <dgm:pt modelId="{2C5FDC28-2694-4F5B-B03E-8A2F40768037}" type="parTrans" cxnId="{5A69142A-A719-47D3-A8CA-9CB4A4F0B212}">
      <dgm:prSet/>
      <dgm:spPr/>
      <dgm:t>
        <a:bodyPr/>
        <a:lstStyle/>
        <a:p>
          <a:pPr rtl="1"/>
          <a:endParaRPr lang="he-IL"/>
        </a:p>
      </dgm:t>
    </dgm:pt>
    <dgm:pt modelId="{50A75743-1AC5-4A1B-A8AF-0FF758459FA5}" type="sibTrans" cxnId="{5A69142A-A719-47D3-A8CA-9CB4A4F0B212}">
      <dgm:prSet/>
      <dgm:spPr/>
      <dgm:t>
        <a:bodyPr/>
        <a:lstStyle/>
        <a:p>
          <a:pPr rtl="1"/>
          <a:endParaRPr lang="he-IL"/>
        </a:p>
      </dgm:t>
    </dgm:pt>
    <dgm:pt modelId="{E5B58A3F-2B1C-49DC-A8BB-35F4408ECAB8}">
      <dgm:prSet phldrT="[טקסט]"/>
      <dgm:spPr/>
      <dgm:t>
        <a:bodyPr/>
        <a:lstStyle/>
        <a:p>
          <a:pPr algn="ctr" rtl="1"/>
          <a:r>
            <a:rPr lang="he-IL" b="1" dirty="0" smtClean="0"/>
            <a:t>חלופה שנייה</a:t>
          </a:r>
          <a:r>
            <a:rPr lang="he-IL" dirty="0" smtClean="0"/>
            <a:t>:</a:t>
          </a:r>
        </a:p>
        <a:p>
          <a:pPr algn="ctr" rtl="1"/>
          <a:r>
            <a:rPr lang="he-IL" dirty="0" smtClean="0"/>
            <a:t>התניית הפרשה לקרן השתלמות בהפרשת רובד בסיסי לחיסכון פנסיוני  </a:t>
          </a:r>
          <a:endParaRPr lang="he-IL" dirty="0"/>
        </a:p>
      </dgm:t>
    </dgm:pt>
    <dgm:pt modelId="{EDE77CBC-E358-40EE-B956-E7E954FA4FEB}" type="parTrans" cxnId="{DFE4BD7D-BAD2-4B8F-8583-D49544D167D6}">
      <dgm:prSet/>
      <dgm:spPr/>
      <dgm:t>
        <a:bodyPr/>
        <a:lstStyle/>
        <a:p>
          <a:pPr rtl="1"/>
          <a:endParaRPr lang="he-IL"/>
        </a:p>
      </dgm:t>
    </dgm:pt>
    <dgm:pt modelId="{BC4EFE9F-D92C-41D3-AC19-C48CC3193DA9}" type="sibTrans" cxnId="{DFE4BD7D-BAD2-4B8F-8583-D49544D167D6}">
      <dgm:prSet/>
      <dgm:spPr/>
      <dgm:t>
        <a:bodyPr/>
        <a:lstStyle/>
        <a:p>
          <a:pPr rtl="1"/>
          <a:endParaRPr lang="he-IL"/>
        </a:p>
      </dgm:t>
    </dgm:pt>
    <dgm:pt modelId="{244FFA7F-8A0E-4F4F-B5B1-72B395F4E97A}">
      <dgm:prSet phldrT="[טקסט]"/>
      <dgm:spPr/>
      <dgm:t>
        <a:bodyPr/>
        <a:lstStyle/>
        <a:p>
          <a:pPr algn="ctr" rtl="1"/>
          <a:r>
            <a:rPr lang="he-IL" sz="1700" b="1" dirty="0" smtClean="0"/>
            <a:t>חלופה ראשונה </a:t>
          </a:r>
          <a:endParaRPr lang="he-IL" sz="1700" b="1" dirty="0"/>
        </a:p>
      </dgm:t>
    </dgm:pt>
    <dgm:pt modelId="{33645F02-7BD0-4A30-9E2F-4EA21AF533FA}" type="parTrans" cxnId="{2EAD60AB-C2B3-4547-8CF4-B9440CBBA08A}">
      <dgm:prSet/>
      <dgm:spPr/>
      <dgm:t>
        <a:bodyPr/>
        <a:lstStyle/>
        <a:p>
          <a:pPr rtl="1"/>
          <a:endParaRPr lang="he-IL"/>
        </a:p>
      </dgm:t>
    </dgm:pt>
    <dgm:pt modelId="{C1FB607B-CDEE-4B7E-A85D-907D29699EF5}" type="sibTrans" cxnId="{2EAD60AB-C2B3-4547-8CF4-B9440CBBA08A}">
      <dgm:prSet/>
      <dgm:spPr/>
      <dgm:t>
        <a:bodyPr/>
        <a:lstStyle/>
        <a:p>
          <a:pPr rtl="1"/>
          <a:endParaRPr lang="he-IL"/>
        </a:p>
      </dgm:t>
    </dgm:pt>
    <dgm:pt modelId="{42D701CE-5050-495E-863A-A7B9A15B20F8}">
      <dgm:prSet phldrT="[טקסט]" custT="1"/>
      <dgm:spPr/>
      <dgm:t>
        <a:bodyPr/>
        <a:lstStyle/>
        <a:p>
          <a:pPr algn="ctr" rtl="1"/>
          <a:r>
            <a:rPr lang="he-IL" sz="1600" b="0" dirty="0" smtClean="0"/>
            <a:t>הגמשת תנאי המשיכה מהחיסכון  הפנסיוני לעצמאיים לעתות משבר עסקי</a:t>
          </a:r>
          <a:endParaRPr lang="he-IL" sz="1600" b="0" dirty="0"/>
        </a:p>
      </dgm:t>
    </dgm:pt>
    <dgm:pt modelId="{FE5B538F-3841-403F-BB25-BFB343BCD2BD}" type="parTrans" cxnId="{E4E40B3F-CE92-4ACA-BABB-B492FCC8AFFE}">
      <dgm:prSet/>
      <dgm:spPr/>
      <dgm:t>
        <a:bodyPr/>
        <a:lstStyle/>
        <a:p>
          <a:pPr rtl="1"/>
          <a:endParaRPr lang="he-IL"/>
        </a:p>
      </dgm:t>
    </dgm:pt>
    <dgm:pt modelId="{35E99F07-62F1-4AAC-94DF-01C2735DBFFA}" type="sibTrans" cxnId="{E4E40B3F-CE92-4ACA-BABB-B492FCC8AFFE}">
      <dgm:prSet/>
      <dgm:spPr/>
      <dgm:t>
        <a:bodyPr/>
        <a:lstStyle/>
        <a:p>
          <a:pPr rtl="1"/>
          <a:endParaRPr lang="he-IL"/>
        </a:p>
      </dgm:t>
    </dgm:pt>
    <dgm:pt modelId="{AE926904-075B-4129-A971-0E4CA76FEDD5}">
      <dgm:prSet phldrT="[טקסט]" custT="1"/>
      <dgm:spPr/>
      <dgm:t>
        <a:bodyPr/>
        <a:lstStyle/>
        <a:p>
          <a:pPr algn="r" rtl="1"/>
          <a:r>
            <a:rPr lang="he-IL" sz="2000" b="0" dirty="0" smtClean="0"/>
            <a:t>הנהגת ביטוח אבטלה חובה לעצמאיים</a:t>
          </a:r>
          <a:endParaRPr lang="he-IL" sz="2000" b="0" dirty="0"/>
        </a:p>
      </dgm:t>
    </dgm:pt>
    <dgm:pt modelId="{44B8D924-8D87-4E95-A7BF-58F70314BA4C}" type="parTrans" cxnId="{0C902077-DA83-450D-85F1-42A6D4A92544}">
      <dgm:prSet/>
      <dgm:spPr/>
      <dgm:t>
        <a:bodyPr/>
        <a:lstStyle/>
        <a:p>
          <a:pPr rtl="1"/>
          <a:endParaRPr lang="he-IL"/>
        </a:p>
      </dgm:t>
    </dgm:pt>
    <dgm:pt modelId="{CAFBB3C1-C356-47F6-86A1-D5F5D01CBEC4}" type="sibTrans" cxnId="{0C902077-DA83-450D-85F1-42A6D4A92544}">
      <dgm:prSet/>
      <dgm:spPr/>
      <dgm:t>
        <a:bodyPr/>
        <a:lstStyle/>
        <a:p>
          <a:pPr rtl="1"/>
          <a:endParaRPr lang="he-IL"/>
        </a:p>
      </dgm:t>
    </dgm:pt>
    <dgm:pt modelId="{5D4EF854-7E64-4C94-88A0-5F9946C18D48}" type="pres">
      <dgm:prSet presAssocID="{E12D64FF-FC7E-4384-B106-82253D43C491}" presName="cycle" presStyleCnt="0">
        <dgm:presLayoutVars>
          <dgm:chMax val="1"/>
          <dgm:dir/>
          <dgm:animLvl val="ctr"/>
          <dgm:resizeHandles val="exact"/>
        </dgm:presLayoutVars>
      </dgm:prSet>
      <dgm:spPr/>
      <dgm:t>
        <a:bodyPr/>
        <a:lstStyle/>
        <a:p>
          <a:pPr rtl="1"/>
          <a:endParaRPr lang="he-IL"/>
        </a:p>
      </dgm:t>
    </dgm:pt>
    <dgm:pt modelId="{69845DC2-900D-4E3B-9438-CFDD90FBE2B5}" type="pres">
      <dgm:prSet presAssocID="{0CAF9E63-7716-4CDD-BD09-AE7A114879A8}" presName="centerShape" presStyleLbl="node0" presStyleIdx="0" presStyleCnt="1"/>
      <dgm:spPr/>
      <dgm:t>
        <a:bodyPr/>
        <a:lstStyle/>
        <a:p>
          <a:pPr rtl="1"/>
          <a:endParaRPr lang="he-IL"/>
        </a:p>
      </dgm:t>
    </dgm:pt>
    <dgm:pt modelId="{6664E0EC-A027-44AC-A767-6E389CB1A62F}" type="pres">
      <dgm:prSet presAssocID="{2C5FDC28-2694-4F5B-B03E-8A2F40768037}" presName="parTrans" presStyleLbl="bgSibTrans2D1" presStyleIdx="0" presStyleCnt="3"/>
      <dgm:spPr/>
      <dgm:t>
        <a:bodyPr/>
        <a:lstStyle/>
        <a:p>
          <a:pPr rtl="1"/>
          <a:endParaRPr lang="he-IL"/>
        </a:p>
      </dgm:t>
    </dgm:pt>
    <dgm:pt modelId="{22EA8EC2-1C74-4466-B56C-73B731C930C7}" type="pres">
      <dgm:prSet presAssocID="{B3804985-5C1C-4A04-86E8-A6FB68DFB02C}" presName="node" presStyleLbl="node1" presStyleIdx="0" presStyleCnt="3">
        <dgm:presLayoutVars>
          <dgm:bulletEnabled val="1"/>
        </dgm:presLayoutVars>
      </dgm:prSet>
      <dgm:spPr/>
      <dgm:t>
        <a:bodyPr/>
        <a:lstStyle/>
        <a:p>
          <a:pPr rtl="1"/>
          <a:endParaRPr lang="he-IL"/>
        </a:p>
      </dgm:t>
    </dgm:pt>
    <dgm:pt modelId="{8AC5657B-04CB-41D3-813C-F5E4115E0F2D}" type="pres">
      <dgm:prSet presAssocID="{EDE77CBC-E358-40EE-B956-E7E954FA4FEB}" presName="parTrans" presStyleLbl="bgSibTrans2D1" presStyleIdx="1" presStyleCnt="3"/>
      <dgm:spPr/>
      <dgm:t>
        <a:bodyPr/>
        <a:lstStyle/>
        <a:p>
          <a:pPr rtl="1"/>
          <a:endParaRPr lang="he-IL"/>
        </a:p>
      </dgm:t>
    </dgm:pt>
    <dgm:pt modelId="{AA3E10FE-C57B-4A95-8CEF-0EA9C476E18F}" type="pres">
      <dgm:prSet presAssocID="{E5B58A3F-2B1C-49DC-A8BB-35F4408ECAB8}" presName="node" presStyleLbl="node1" presStyleIdx="1" presStyleCnt="3">
        <dgm:presLayoutVars>
          <dgm:bulletEnabled val="1"/>
        </dgm:presLayoutVars>
      </dgm:prSet>
      <dgm:spPr/>
      <dgm:t>
        <a:bodyPr/>
        <a:lstStyle/>
        <a:p>
          <a:pPr rtl="1"/>
          <a:endParaRPr lang="he-IL"/>
        </a:p>
      </dgm:t>
    </dgm:pt>
    <dgm:pt modelId="{39D0AB9B-C75A-4734-B346-1FFCB73AD5DA}" type="pres">
      <dgm:prSet presAssocID="{33645F02-7BD0-4A30-9E2F-4EA21AF533FA}" presName="parTrans" presStyleLbl="bgSibTrans2D1" presStyleIdx="2" presStyleCnt="3"/>
      <dgm:spPr/>
      <dgm:t>
        <a:bodyPr/>
        <a:lstStyle/>
        <a:p>
          <a:pPr rtl="1"/>
          <a:endParaRPr lang="he-IL"/>
        </a:p>
      </dgm:t>
    </dgm:pt>
    <dgm:pt modelId="{E082E93D-AC29-43C4-9217-CDBBDBB27B91}" type="pres">
      <dgm:prSet presAssocID="{244FFA7F-8A0E-4F4F-B5B1-72B395F4E97A}" presName="node" presStyleLbl="node1" presStyleIdx="2" presStyleCnt="3">
        <dgm:presLayoutVars>
          <dgm:bulletEnabled val="1"/>
        </dgm:presLayoutVars>
      </dgm:prSet>
      <dgm:spPr/>
      <dgm:t>
        <a:bodyPr/>
        <a:lstStyle/>
        <a:p>
          <a:pPr rtl="1"/>
          <a:endParaRPr lang="he-IL"/>
        </a:p>
      </dgm:t>
    </dgm:pt>
  </dgm:ptLst>
  <dgm:cxnLst>
    <dgm:cxn modelId="{F759B3FE-AE1E-446C-8AF5-1E7AEB31818C}" type="presOf" srcId="{33645F02-7BD0-4A30-9E2F-4EA21AF533FA}" destId="{39D0AB9B-C75A-4734-B346-1FFCB73AD5DA}" srcOrd="0" destOrd="0" presId="urn:microsoft.com/office/officeart/2005/8/layout/radial4"/>
    <dgm:cxn modelId="{C8DA5AD9-BC2D-437E-80A6-B859E993AD9B}" srcId="{E12D64FF-FC7E-4384-B106-82253D43C491}" destId="{0CAF9E63-7716-4CDD-BD09-AE7A114879A8}" srcOrd="0" destOrd="0" parTransId="{E621E959-9B55-4676-89E7-B88A0CD9F6DD}" sibTransId="{D29783BF-0B4A-46D2-8B20-E83979C38AEA}"/>
    <dgm:cxn modelId="{C268E516-3AE9-4C3D-9229-3BB8070BFFA2}" type="presOf" srcId="{AE926904-075B-4129-A971-0E4CA76FEDD5}" destId="{E082E93D-AC29-43C4-9217-CDBBDBB27B91}" srcOrd="0" destOrd="1" presId="urn:microsoft.com/office/officeart/2005/8/layout/radial4"/>
    <dgm:cxn modelId="{4B690EF3-A76B-468A-B930-6933CB24C5C6}" type="presOf" srcId="{E5B58A3F-2B1C-49DC-A8BB-35F4408ECAB8}" destId="{AA3E10FE-C57B-4A95-8CEF-0EA9C476E18F}" srcOrd="0" destOrd="0" presId="urn:microsoft.com/office/officeart/2005/8/layout/radial4"/>
    <dgm:cxn modelId="{9D9664B4-2A5B-420B-9982-4CBF3C4F958D}" type="presOf" srcId="{0CAF9E63-7716-4CDD-BD09-AE7A114879A8}" destId="{69845DC2-900D-4E3B-9438-CFDD90FBE2B5}" srcOrd="0" destOrd="0" presId="urn:microsoft.com/office/officeart/2005/8/layout/radial4"/>
    <dgm:cxn modelId="{68BC241F-E4CA-40FD-A137-38977192A6B6}" type="presOf" srcId="{EDE77CBC-E358-40EE-B956-E7E954FA4FEB}" destId="{8AC5657B-04CB-41D3-813C-F5E4115E0F2D}" srcOrd="0" destOrd="0" presId="urn:microsoft.com/office/officeart/2005/8/layout/radial4"/>
    <dgm:cxn modelId="{DFE4BD7D-BAD2-4B8F-8583-D49544D167D6}" srcId="{0CAF9E63-7716-4CDD-BD09-AE7A114879A8}" destId="{E5B58A3F-2B1C-49DC-A8BB-35F4408ECAB8}" srcOrd="1" destOrd="0" parTransId="{EDE77CBC-E358-40EE-B956-E7E954FA4FEB}" sibTransId="{BC4EFE9F-D92C-41D3-AC19-C48CC3193DA9}"/>
    <dgm:cxn modelId="{EF07CCC8-D539-4249-BE76-E73596B5F6F1}" type="presOf" srcId="{42D701CE-5050-495E-863A-A7B9A15B20F8}" destId="{22EA8EC2-1C74-4466-B56C-73B731C930C7}" srcOrd="0" destOrd="1" presId="urn:microsoft.com/office/officeart/2005/8/layout/radial4"/>
    <dgm:cxn modelId="{3C376817-6724-42B7-986A-5F89AADEC53C}" type="presOf" srcId="{244FFA7F-8A0E-4F4F-B5B1-72B395F4E97A}" destId="{E082E93D-AC29-43C4-9217-CDBBDBB27B91}" srcOrd="0" destOrd="0" presId="urn:microsoft.com/office/officeart/2005/8/layout/radial4"/>
    <dgm:cxn modelId="{4B50BDD5-1D8D-4FAC-9F95-CD8E0B20D112}" type="presOf" srcId="{E12D64FF-FC7E-4384-B106-82253D43C491}" destId="{5D4EF854-7E64-4C94-88A0-5F9946C18D48}" srcOrd="0" destOrd="0" presId="urn:microsoft.com/office/officeart/2005/8/layout/radial4"/>
    <dgm:cxn modelId="{2EAD60AB-C2B3-4547-8CF4-B9440CBBA08A}" srcId="{0CAF9E63-7716-4CDD-BD09-AE7A114879A8}" destId="{244FFA7F-8A0E-4F4F-B5B1-72B395F4E97A}" srcOrd="2" destOrd="0" parTransId="{33645F02-7BD0-4A30-9E2F-4EA21AF533FA}" sibTransId="{C1FB607B-CDEE-4B7E-A85D-907D29699EF5}"/>
    <dgm:cxn modelId="{E4E40B3F-CE92-4ACA-BABB-B492FCC8AFFE}" srcId="{B3804985-5C1C-4A04-86E8-A6FB68DFB02C}" destId="{42D701CE-5050-495E-863A-A7B9A15B20F8}" srcOrd="0" destOrd="0" parTransId="{FE5B538F-3841-403F-BB25-BFB343BCD2BD}" sibTransId="{35E99F07-62F1-4AAC-94DF-01C2735DBFFA}"/>
    <dgm:cxn modelId="{CA0B10DD-7EC9-48BF-BAE0-563CDA23DDC0}" type="presOf" srcId="{B3804985-5C1C-4A04-86E8-A6FB68DFB02C}" destId="{22EA8EC2-1C74-4466-B56C-73B731C930C7}" srcOrd="0" destOrd="0" presId="urn:microsoft.com/office/officeart/2005/8/layout/radial4"/>
    <dgm:cxn modelId="{0C902077-DA83-450D-85F1-42A6D4A92544}" srcId="{244FFA7F-8A0E-4F4F-B5B1-72B395F4E97A}" destId="{AE926904-075B-4129-A971-0E4CA76FEDD5}" srcOrd="0" destOrd="0" parTransId="{44B8D924-8D87-4E95-A7BF-58F70314BA4C}" sibTransId="{CAFBB3C1-C356-47F6-86A1-D5F5D01CBEC4}"/>
    <dgm:cxn modelId="{93FBEC45-7966-4FA0-BEAE-86F70D666BBF}" type="presOf" srcId="{2C5FDC28-2694-4F5B-B03E-8A2F40768037}" destId="{6664E0EC-A027-44AC-A767-6E389CB1A62F}" srcOrd="0" destOrd="0" presId="urn:microsoft.com/office/officeart/2005/8/layout/radial4"/>
    <dgm:cxn modelId="{5A69142A-A719-47D3-A8CA-9CB4A4F0B212}" srcId="{0CAF9E63-7716-4CDD-BD09-AE7A114879A8}" destId="{B3804985-5C1C-4A04-86E8-A6FB68DFB02C}" srcOrd="0" destOrd="0" parTransId="{2C5FDC28-2694-4F5B-B03E-8A2F40768037}" sibTransId="{50A75743-1AC5-4A1B-A8AF-0FF758459FA5}"/>
    <dgm:cxn modelId="{B0375851-92A3-4C00-B0C3-F65D86E0E016}" type="presParOf" srcId="{5D4EF854-7E64-4C94-88A0-5F9946C18D48}" destId="{69845DC2-900D-4E3B-9438-CFDD90FBE2B5}" srcOrd="0" destOrd="0" presId="urn:microsoft.com/office/officeart/2005/8/layout/radial4"/>
    <dgm:cxn modelId="{FCC08DE0-12F8-4CB8-9C58-5814ED63144A}" type="presParOf" srcId="{5D4EF854-7E64-4C94-88A0-5F9946C18D48}" destId="{6664E0EC-A027-44AC-A767-6E389CB1A62F}" srcOrd="1" destOrd="0" presId="urn:microsoft.com/office/officeart/2005/8/layout/radial4"/>
    <dgm:cxn modelId="{BB5D39FE-DD70-4D61-A9AC-5DDD0EC4C0B9}" type="presParOf" srcId="{5D4EF854-7E64-4C94-88A0-5F9946C18D48}" destId="{22EA8EC2-1C74-4466-B56C-73B731C930C7}" srcOrd="2" destOrd="0" presId="urn:microsoft.com/office/officeart/2005/8/layout/radial4"/>
    <dgm:cxn modelId="{96C6F76B-E892-49F6-84A8-600B3718B520}" type="presParOf" srcId="{5D4EF854-7E64-4C94-88A0-5F9946C18D48}" destId="{8AC5657B-04CB-41D3-813C-F5E4115E0F2D}" srcOrd="3" destOrd="0" presId="urn:microsoft.com/office/officeart/2005/8/layout/radial4"/>
    <dgm:cxn modelId="{DBEE79C7-9281-487D-893C-F14F2F324EFB}" type="presParOf" srcId="{5D4EF854-7E64-4C94-88A0-5F9946C18D48}" destId="{AA3E10FE-C57B-4A95-8CEF-0EA9C476E18F}" srcOrd="4" destOrd="0" presId="urn:microsoft.com/office/officeart/2005/8/layout/radial4"/>
    <dgm:cxn modelId="{F1C0551F-DF0D-4CBB-AEF4-53227BDF976F}" type="presParOf" srcId="{5D4EF854-7E64-4C94-88A0-5F9946C18D48}" destId="{39D0AB9B-C75A-4734-B346-1FFCB73AD5DA}" srcOrd="5" destOrd="0" presId="urn:microsoft.com/office/officeart/2005/8/layout/radial4"/>
    <dgm:cxn modelId="{F4742F86-BDAF-456B-9DC1-631369B5EDB4}" type="presParOf" srcId="{5D4EF854-7E64-4C94-88A0-5F9946C18D48}" destId="{E082E93D-AC29-43C4-9217-CDBBDBB27B91}"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BB371E-EF4B-4975-9C22-354EE20AF004}" type="doc">
      <dgm:prSet loTypeId="urn:microsoft.com/office/officeart/2005/8/layout/matrix1" loCatId="matrix" qsTypeId="urn:microsoft.com/office/officeart/2005/8/quickstyle/3d3" qsCatId="3D" csTypeId="urn:microsoft.com/office/officeart/2005/8/colors/colorful3" csCatId="colorful" phldr="1"/>
      <dgm:spPr/>
      <dgm:t>
        <a:bodyPr/>
        <a:lstStyle/>
        <a:p>
          <a:pPr rtl="1"/>
          <a:endParaRPr lang="he-IL"/>
        </a:p>
      </dgm:t>
    </dgm:pt>
    <dgm:pt modelId="{A7506299-FAE7-4F2A-AAF4-556D89C72B9E}">
      <dgm:prSet phldrT="[טקסט]" custT="1"/>
      <dgm:spPr/>
      <dgm:t>
        <a:bodyPr/>
        <a:lstStyle/>
        <a:p>
          <a:pPr rtl="1"/>
          <a:r>
            <a:rPr lang="he-IL" sz="1400" b="1" dirty="0" err="1" smtClean="0"/>
            <a:t>שיוויון</a:t>
          </a:r>
          <a:endParaRPr lang="he-IL" sz="1400" b="1" dirty="0" smtClean="0"/>
        </a:p>
        <a:p>
          <a:pPr rtl="1"/>
          <a:r>
            <a:rPr lang="he-IL" sz="1400" b="1" dirty="0" smtClean="0"/>
            <a:t>(סולם 1-5)</a:t>
          </a:r>
        </a:p>
        <a:p>
          <a:pPr rtl="1"/>
          <a:r>
            <a:rPr lang="he-IL" sz="1400" dirty="0" smtClean="0"/>
            <a:t>קריטריון זה בודק את השפעת החלופה על רמת אי-</a:t>
          </a:r>
          <a:r>
            <a:rPr lang="he-IL" sz="1400" dirty="0" err="1" smtClean="0"/>
            <a:t>השיוויון</a:t>
          </a:r>
          <a:r>
            <a:rPr lang="he-IL" sz="1400" dirty="0" smtClean="0"/>
            <a:t> בין עצמאים חזקים וחלשים. ככל שביכולת החלופה להביא לצמצום פערים ואי-שוויון, היא תקבל דירוג גבוה תחת קריטריון זה. לקריטריון זה ניתן משקל של 10%. </a:t>
          </a:r>
          <a:endParaRPr lang="he-IL" sz="1400" b="1" dirty="0"/>
        </a:p>
      </dgm:t>
    </dgm:pt>
    <dgm:pt modelId="{4BA4B701-70FC-42F8-9ADD-0618BE39C6D2}" type="parTrans" cxnId="{1CFEC2DA-C5D1-44CE-81C4-104C39EC38E3}">
      <dgm:prSet/>
      <dgm:spPr/>
      <dgm:t>
        <a:bodyPr/>
        <a:lstStyle/>
        <a:p>
          <a:pPr rtl="1"/>
          <a:endParaRPr lang="he-IL" sz="1400"/>
        </a:p>
      </dgm:t>
    </dgm:pt>
    <dgm:pt modelId="{3C021807-6B09-4C2D-AC99-C8AE313540F9}" type="sibTrans" cxnId="{1CFEC2DA-C5D1-44CE-81C4-104C39EC38E3}">
      <dgm:prSet/>
      <dgm:spPr/>
      <dgm:t>
        <a:bodyPr/>
        <a:lstStyle/>
        <a:p>
          <a:pPr rtl="1"/>
          <a:endParaRPr lang="he-IL" sz="1400"/>
        </a:p>
      </dgm:t>
    </dgm:pt>
    <dgm:pt modelId="{DD69A4F9-78F3-4777-953D-FF5AE5AC24F5}">
      <dgm:prSet phldrT="[טקסט]" custT="1"/>
      <dgm:spPr/>
      <dgm:t>
        <a:bodyPr/>
        <a:lstStyle/>
        <a:p>
          <a:pPr algn="ctr" rtl="1"/>
          <a:r>
            <a:rPr lang="he-IL" sz="1400" b="1" dirty="0" smtClean="0">
              <a:solidFill>
                <a:schemeClr val="tx1"/>
              </a:solidFill>
            </a:rPr>
            <a:t>"אפקטיביות אנכית" </a:t>
          </a:r>
          <a:endParaRPr lang="he-IL" sz="1400" b="1" dirty="0">
            <a:solidFill>
              <a:schemeClr val="tx1"/>
            </a:solidFill>
          </a:endParaRPr>
        </a:p>
      </dgm:t>
    </dgm:pt>
    <dgm:pt modelId="{D54DACBC-2316-4E59-B2CB-72CD2AE70E4B}" type="parTrans" cxnId="{9212358D-7BC5-450D-A117-4680B3622389}">
      <dgm:prSet/>
      <dgm:spPr/>
      <dgm:t>
        <a:bodyPr/>
        <a:lstStyle/>
        <a:p>
          <a:pPr rtl="1"/>
          <a:endParaRPr lang="he-IL" sz="1400"/>
        </a:p>
      </dgm:t>
    </dgm:pt>
    <dgm:pt modelId="{54C213F8-133C-4485-AA03-0820AF2A4C90}" type="sibTrans" cxnId="{9212358D-7BC5-450D-A117-4680B3622389}">
      <dgm:prSet/>
      <dgm:spPr/>
      <dgm:t>
        <a:bodyPr/>
        <a:lstStyle/>
        <a:p>
          <a:pPr rtl="1"/>
          <a:endParaRPr lang="he-IL" sz="1400"/>
        </a:p>
      </dgm:t>
    </dgm:pt>
    <dgm:pt modelId="{5D2E31E5-EB25-4A7C-8862-6B917C08C506}">
      <dgm:prSet phldrT="[טקסט]" custT="1"/>
      <dgm:spPr/>
      <dgm:t>
        <a:bodyPr/>
        <a:lstStyle/>
        <a:p>
          <a:pPr algn="ctr" rtl="1"/>
          <a:r>
            <a:rPr lang="he-IL" sz="1400" b="1" dirty="0" smtClean="0">
              <a:solidFill>
                <a:schemeClr val="tx1"/>
              </a:solidFill>
            </a:rPr>
            <a:t>"אפקטיביות אופקית- הגדלת אחוז החוסכים"</a:t>
          </a:r>
        </a:p>
        <a:p>
          <a:pPr algn="ctr" rtl="1"/>
          <a:r>
            <a:rPr lang="he-IL" sz="1400" b="1" dirty="0" smtClean="0">
              <a:solidFill>
                <a:schemeClr val="tx1"/>
              </a:solidFill>
            </a:rPr>
            <a:t>(סולם 1-5)</a:t>
          </a:r>
          <a:endParaRPr lang="he-IL" sz="1400" b="1" dirty="0">
            <a:solidFill>
              <a:schemeClr val="tx1"/>
            </a:solidFill>
          </a:endParaRPr>
        </a:p>
      </dgm:t>
    </dgm:pt>
    <dgm:pt modelId="{9EA61ABA-2942-4E54-9D1C-5BD3A91C9ABC}" type="parTrans" cxnId="{2B5D7B35-21DE-4586-831C-D135622588DE}">
      <dgm:prSet/>
      <dgm:spPr/>
      <dgm:t>
        <a:bodyPr/>
        <a:lstStyle/>
        <a:p>
          <a:pPr rtl="1"/>
          <a:endParaRPr lang="he-IL" sz="1400"/>
        </a:p>
      </dgm:t>
    </dgm:pt>
    <dgm:pt modelId="{4789E462-13D4-4984-8DC3-FBEEA9D4B6FE}" type="sibTrans" cxnId="{2B5D7B35-21DE-4586-831C-D135622588DE}">
      <dgm:prSet/>
      <dgm:spPr/>
      <dgm:t>
        <a:bodyPr/>
        <a:lstStyle/>
        <a:p>
          <a:pPr rtl="1"/>
          <a:endParaRPr lang="he-IL" sz="1400"/>
        </a:p>
      </dgm:t>
    </dgm:pt>
    <dgm:pt modelId="{D79BACE7-3D1E-4B86-8CCA-BEF7AFA1DFFE}">
      <dgm:prSet phldrT="[טקסט]" custT="1"/>
      <dgm:spPr/>
      <dgm:t>
        <a:bodyPr/>
        <a:lstStyle/>
        <a:p>
          <a:pPr algn="ctr" rtl="1"/>
          <a:r>
            <a:rPr lang="he-IL" sz="1400" b="1" dirty="0" smtClean="0">
              <a:solidFill>
                <a:schemeClr val="tx1"/>
              </a:solidFill>
            </a:rPr>
            <a:t>"עלות"</a:t>
          </a:r>
        </a:p>
        <a:p>
          <a:pPr algn="ctr" rtl="1"/>
          <a:r>
            <a:rPr lang="he-IL" sz="1400" b="1" dirty="0" smtClean="0">
              <a:solidFill>
                <a:schemeClr val="tx1"/>
              </a:solidFill>
            </a:rPr>
            <a:t>(1גבוהה, 5= נמוכה)</a:t>
          </a:r>
          <a:endParaRPr lang="he-IL" sz="1400" b="1" dirty="0">
            <a:solidFill>
              <a:schemeClr val="tx1"/>
            </a:solidFill>
          </a:endParaRPr>
        </a:p>
      </dgm:t>
    </dgm:pt>
    <dgm:pt modelId="{C8A0CABA-4053-4575-9CE3-C86A6568C734}" type="parTrans" cxnId="{D4816ED5-4D14-4F4B-B8E6-38AF723BE827}">
      <dgm:prSet/>
      <dgm:spPr/>
      <dgm:t>
        <a:bodyPr/>
        <a:lstStyle/>
        <a:p>
          <a:pPr rtl="1"/>
          <a:endParaRPr lang="he-IL" sz="1400"/>
        </a:p>
      </dgm:t>
    </dgm:pt>
    <dgm:pt modelId="{D64F8298-F9C0-4170-9E9D-3B5399210C20}" type="sibTrans" cxnId="{D4816ED5-4D14-4F4B-B8E6-38AF723BE827}">
      <dgm:prSet/>
      <dgm:spPr/>
      <dgm:t>
        <a:bodyPr/>
        <a:lstStyle/>
        <a:p>
          <a:pPr rtl="1"/>
          <a:endParaRPr lang="he-IL" sz="1400"/>
        </a:p>
      </dgm:t>
    </dgm:pt>
    <dgm:pt modelId="{3E6FD857-D081-40FB-886F-A225BA6B6DCE}">
      <dgm:prSet phldrT="[טקסט]" custT="1"/>
      <dgm:spPr/>
      <dgm:t>
        <a:bodyPr/>
        <a:lstStyle/>
        <a:p>
          <a:pPr algn="ctr" rtl="1"/>
          <a:r>
            <a:rPr lang="he-IL" sz="1400" b="1" dirty="0" smtClean="0">
              <a:solidFill>
                <a:schemeClr val="tx1"/>
              </a:solidFill>
            </a:rPr>
            <a:t>"ישימות"</a:t>
          </a:r>
        </a:p>
        <a:p>
          <a:pPr algn="ctr" rtl="1"/>
          <a:r>
            <a:rPr lang="he-IL" sz="1400" b="1" dirty="0" smtClean="0">
              <a:solidFill>
                <a:schemeClr val="tx1"/>
              </a:solidFill>
            </a:rPr>
            <a:t>(סולם 1-5)</a:t>
          </a:r>
          <a:endParaRPr lang="he-IL" sz="1400" b="1" dirty="0">
            <a:solidFill>
              <a:schemeClr val="tx1"/>
            </a:solidFill>
          </a:endParaRPr>
        </a:p>
      </dgm:t>
    </dgm:pt>
    <dgm:pt modelId="{B5CD4E47-0A82-4082-A7A7-E9CBFFE521D4}" type="parTrans" cxnId="{2B59078B-6F5E-40A0-BF2B-321E9C766C63}">
      <dgm:prSet/>
      <dgm:spPr/>
      <dgm:t>
        <a:bodyPr/>
        <a:lstStyle/>
        <a:p>
          <a:pPr rtl="1"/>
          <a:endParaRPr lang="he-IL" sz="1400"/>
        </a:p>
      </dgm:t>
    </dgm:pt>
    <dgm:pt modelId="{7ADB0859-2EA6-4426-8AF8-4119A5C22B97}" type="sibTrans" cxnId="{2B59078B-6F5E-40A0-BF2B-321E9C766C63}">
      <dgm:prSet/>
      <dgm:spPr/>
      <dgm:t>
        <a:bodyPr/>
        <a:lstStyle/>
        <a:p>
          <a:pPr rtl="1"/>
          <a:endParaRPr lang="he-IL" sz="1400"/>
        </a:p>
      </dgm:t>
    </dgm:pt>
    <dgm:pt modelId="{F744F37F-782F-4502-A467-8ED44A79B6B5}">
      <dgm:prSet phldrT="[טקסט]" custT="1"/>
      <dgm:spPr/>
      <dgm:t>
        <a:bodyPr/>
        <a:lstStyle/>
        <a:p>
          <a:pPr algn="ctr" rtl="1"/>
          <a:r>
            <a:rPr lang="he-IL" sz="1400" b="1" dirty="0" smtClean="0">
              <a:solidFill>
                <a:schemeClr val="tx1"/>
              </a:solidFill>
            </a:rPr>
            <a:t>(סולם 1-5)</a:t>
          </a:r>
          <a:endParaRPr lang="he-IL" sz="1400" b="1" dirty="0">
            <a:solidFill>
              <a:schemeClr val="tx1"/>
            </a:solidFill>
          </a:endParaRPr>
        </a:p>
      </dgm:t>
    </dgm:pt>
    <dgm:pt modelId="{CCFC5A9F-DF9F-45A0-A4BF-02D2278006E7}" type="parTrans" cxnId="{0DB7405F-BBF7-4158-8BD1-A5A795C917BA}">
      <dgm:prSet/>
      <dgm:spPr/>
      <dgm:t>
        <a:bodyPr/>
        <a:lstStyle/>
        <a:p>
          <a:pPr rtl="1"/>
          <a:endParaRPr lang="he-IL" sz="1400"/>
        </a:p>
      </dgm:t>
    </dgm:pt>
    <dgm:pt modelId="{632148EA-E2DF-4C7F-BF76-6D84796228A1}" type="sibTrans" cxnId="{0DB7405F-BBF7-4158-8BD1-A5A795C917BA}">
      <dgm:prSet/>
      <dgm:spPr/>
      <dgm:t>
        <a:bodyPr/>
        <a:lstStyle/>
        <a:p>
          <a:pPr rtl="1"/>
          <a:endParaRPr lang="he-IL" sz="1400"/>
        </a:p>
      </dgm:t>
    </dgm:pt>
    <dgm:pt modelId="{750E91F8-2154-41A3-BE45-46ED734DC17E}">
      <dgm:prSet phldrT="[טקסט]" custT="1"/>
      <dgm:spPr/>
      <dgm:t>
        <a:bodyPr/>
        <a:lstStyle/>
        <a:p>
          <a:pPr algn="ctr" rtl="1"/>
          <a:r>
            <a:rPr lang="he-IL" sz="1400" dirty="0" smtClean="0">
              <a:solidFill>
                <a:schemeClr val="tx1"/>
              </a:solidFill>
            </a:rPr>
            <a:t>קריטריון זה בוחן עד כמה החלופה המוצעת הצליחה ליצור חסכונות פנסיוניים חדשים, עבור עצמאים שקודם לכן לא חסכו לפנסיה כלל. לקריטריון ניתן משקל של 30%. </a:t>
          </a:r>
          <a:endParaRPr lang="he-IL" sz="1400" b="1" dirty="0">
            <a:solidFill>
              <a:schemeClr val="tx1"/>
            </a:solidFill>
          </a:endParaRPr>
        </a:p>
      </dgm:t>
    </dgm:pt>
    <dgm:pt modelId="{2F3FA536-55FD-4B54-834C-02DE44ACD3D6}" type="parTrans" cxnId="{F5F98DB2-CDEA-46E4-AE0C-F452E0940AEE}">
      <dgm:prSet/>
      <dgm:spPr/>
      <dgm:t>
        <a:bodyPr/>
        <a:lstStyle/>
        <a:p>
          <a:pPr rtl="1"/>
          <a:endParaRPr lang="he-IL" sz="1400"/>
        </a:p>
      </dgm:t>
    </dgm:pt>
    <dgm:pt modelId="{C2CEDF92-B82D-465C-BA40-643A6786B1B0}" type="sibTrans" cxnId="{F5F98DB2-CDEA-46E4-AE0C-F452E0940AEE}">
      <dgm:prSet/>
      <dgm:spPr/>
      <dgm:t>
        <a:bodyPr/>
        <a:lstStyle/>
        <a:p>
          <a:pPr rtl="1"/>
          <a:endParaRPr lang="he-IL" sz="1400"/>
        </a:p>
      </dgm:t>
    </dgm:pt>
    <dgm:pt modelId="{BD1F7A26-C349-48E1-AA30-36D8ABDB25B4}">
      <dgm:prSet phldrT="[טקסט]" custT="1"/>
      <dgm:spPr/>
      <dgm:t>
        <a:bodyPr/>
        <a:lstStyle/>
        <a:p>
          <a:pPr algn="ctr" rtl="1"/>
          <a:r>
            <a:rPr lang="he-IL" sz="1400" dirty="0" smtClean="0">
              <a:solidFill>
                <a:schemeClr val="tx1"/>
              </a:solidFill>
            </a:rPr>
            <a:t>מדד העלות מחולק לשניים: 1)עלות ביצוע החלופה בטווח הזמן הקצר-בינוני, קרי, עלות ביצוע מחקרים, הקמת מנגנונים וכדומה;  2)עלות הגידול/קיטון בהטבות המס כתוצאה מביצוע החלופה. העלות המוצגת בנייר מנסה לשקלל את הנ"ל לכדי מספר אחוד. לקריטריון זה ניתן משקל של 10%. </a:t>
          </a:r>
          <a:endParaRPr lang="he-IL" sz="1400" b="1" dirty="0">
            <a:solidFill>
              <a:schemeClr val="tx1"/>
            </a:solidFill>
          </a:endParaRPr>
        </a:p>
      </dgm:t>
    </dgm:pt>
    <dgm:pt modelId="{CF1F2117-E36E-4F33-9961-E37CF796E116}" type="parTrans" cxnId="{CDC7F23D-1DA3-40DD-ADF8-09EAE201C88A}">
      <dgm:prSet/>
      <dgm:spPr/>
      <dgm:t>
        <a:bodyPr/>
        <a:lstStyle/>
        <a:p>
          <a:pPr rtl="1"/>
          <a:endParaRPr lang="he-IL" sz="1400"/>
        </a:p>
      </dgm:t>
    </dgm:pt>
    <dgm:pt modelId="{EF654750-4F95-4B73-A120-54BA25A0C686}" type="sibTrans" cxnId="{CDC7F23D-1DA3-40DD-ADF8-09EAE201C88A}">
      <dgm:prSet/>
      <dgm:spPr/>
      <dgm:t>
        <a:bodyPr/>
        <a:lstStyle/>
        <a:p>
          <a:pPr rtl="1"/>
          <a:endParaRPr lang="he-IL" sz="1400"/>
        </a:p>
      </dgm:t>
    </dgm:pt>
    <dgm:pt modelId="{14E248F7-E2EC-4748-879F-433860E23810}">
      <dgm:prSet phldrT="[טקסט]" custT="1"/>
      <dgm:spPr/>
      <dgm:t>
        <a:bodyPr/>
        <a:lstStyle/>
        <a:p>
          <a:pPr algn="ctr" rtl="1"/>
          <a:r>
            <a:rPr lang="he-IL" sz="1400" dirty="0" smtClean="0">
              <a:solidFill>
                <a:schemeClr val="tx1"/>
              </a:solidFill>
            </a:rPr>
            <a:t>קריטריון זה בוחן עד כמה ניתן ליישם את החלופה המוצעת מבחינה פוליטית, תוך שימת דגש על עמדותיהם של שחקני מפתח </a:t>
          </a:r>
          <a:r>
            <a:rPr lang="he-IL" sz="1400" dirty="0" err="1" smtClean="0">
              <a:solidFill>
                <a:schemeClr val="tx1"/>
              </a:solidFill>
            </a:rPr>
            <a:t>בסוגייה</a:t>
          </a:r>
          <a:r>
            <a:rPr lang="he-IL" sz="1400" dirty="0" smtClean="0">
              <a:solidFill>
                <a:schemeClr val="tx1"/>
              </a:solidFill>
            </a:rPr>
            <a:t> כגון ארגוני העצמאים, המוסד לביטוח לאומי, משרד האוצר, משרד התמ"ת. לקריטריון זה ניתן משקל של 20%. </a:t>
          </a:r>
          <a:endParaRPr lang="he-IL" sz="1400" b="1" dirty="0">
            <a:solidFill>
              <a:schemeClr val="tx1"/>
            </a:solidFill>
          </a:endParaRPr>
        </a:p>
      </dgm:t>
    </dgm:pt>
    <dgm:pt modelId="{768ED9AB-5FEB-4F15-A2ED-F1F22E645F00}" type="parTrans" cxnId="{264F812C-5BD9-4398-8D8F-2F4AB0FAE7D2}">
      <dgm:prSet/>
      <dgm:spPr/>
      <dgm:t>
        <a:bodyPr/>
        <a:lstStyle/>
        <a:p>
          <a:pPr rtl="1"/>
          <a:endParaRPr lang="he-IL" sz="1400"/>
        </a:p>
      </dgm:t>
    </dgm:pt>
    <dgm:pt modelId="{C0A34C72-59BF-442E-9C58-CE51D78BD3F8}" type="sibTrans" cxnId="{264F812C-5BD9-4398-8D8F-2F4AB0FAE7D2}">
      <dgm:prSet/>
      <dgm:spPr/>
      <dgm:t>
        <a:bodyPr/>
        <a:lstStyle/>
        <a:p>
          <a:pPr rtl="1"/>
          <a:endParaRPr lang="he-IL" sz="1400"/>
        </a:p>
      </dgm:t>
    </dgm:pt>
    <dgm:pt modelId="{B53837EC-8B4E-4173-AA47-E554A5147BC7}">
      <dgm:prSet phldrT="[טקסט]" custT="1"/>
      <dgm:spPr/>
      <dgm:t>
        <a:bodyPr/>
        <a:lstStyle/>
        <a:p>
          <a:pPr algn="ctr" rtl="1"/>
          <a:r>
            <a:rPr lang="he-IL" sz="1400" dirty="0" smtClean="0">
              <a:solidFill>
                <a:schemeClr val="tx1"/>
              </a:solidFill>
            </a:rPr>
            <a:t>קריטריון זה בוחן עד כמה החלופה המוצעת הצליחה להגדיל את שיעור הכיסוי הפנסיוני עבור חסכונות פנסיוניים קיימים. לקריטריון זה ניתן משקל של 30%. </a:t>
          </a:r>
          <a:endParaRPr lang="he-IL" sz="1400" b="1" dirty="0">
            <a:solidFill>
              <a:schemeClr val="tx1"/>
            </a:solidFill>
          </a:endParaRPr>
        </a:p>
      </dgm:t>
    </dgm:pt>
    <dgm:pt modelId="{0D8B9172-AE62-442B-88E5-A8E3BE74723B}" type="parTrans" cxnId="{2F876F69-5939-4667-8253-BA8B37EB8B44}">
      <dgm:prSet/>
      <dgm:spPr/>
      <dgm:t>
        <a:bodyPr/>
        <a:lstStyle/>
        <a:p>
          <a:pPr rtl="1"/>
          <a:endParaRPr lang="he-IL" sz="1400"/>
        </a:p>
      </dgm:t>
    </dgm:pt>
    <dgm:pt modelId="{390AC53A-81AF-49CD-A71D-E8A8834CE18B}" type="sibTrans" cxnId="{2F876F69-5939-4667-8253-BA8B37EB8B44}">
      <dgm:prSet/>
      <dgm:spPr/>
      <dgm:t>
        <a:bodyPr/>
        <a:lstStyle/>
        <a:p>
          <a:pPr rtl="1"/>
          <a:endParaRPr lang="he-IL" sz="1400"/>
        </a:p>
      </dgm:t>
    </dgm:pt>
    <dgm:pt modelId="{4459E4D0-8F49-465D-9667-0BD1EF7A7EA7}" type="pres">
      <dgm:prSet presAssocID="{01BB371E-EF4B-4975-9C22-354EE20AF004}" presName="diagram" presStyleCnt="0">
        <dgm:presLayoutVars>
          <dgm:chMax val="1"/>
          <dgm:dir/>
          <dgm:animLvl val="ctr"/>
          <dgm:resizeHandles val="exact"/>
        </dgm:presLayoutVars>
      </dgm:prSet>
      <dgm:spPr/>
      <dgm:t>
        <a:bodyPr/>
        <a:lstStyle/>
        <a:p>
          <a:pPr rtl="1"/>
          <a:endParaRPr lang="he-IL"/>
        </a:p>
      </dgm:t>
    </dgm:pt>
    <dgm:pt modelId="{FC25D273-F021-497D-8C60-73A0F6A8CA0C}" type="pres">
      <dgm:prSet presAssocID="{01BB371E-EF4B-4975-9C22-354EE20AF004}" presName="matrix" presStyleCnt="0"/>
      <dgm:spPr/>
    </dgm:pt>
    <dgm:pt modelId="{C7601208-DCC5-4A71-B531-5DDA72A16FE6}" type="pres">
      <dgm:prSet presAssocID="{01BB371E-EF4B-4975-9C22-354EE20AF004}" presName="tile1" presStyleLbl="node1" presStyleIdx="0" presStyleCnt="4" custLinFactNeighborX="-4117" custLinFactNeighborY="-2855"/>
      <dgm:spPr/>
      <dgm:t>
        <a:bodyPr/>
        <a:lstStyle/>
        <a:p>
          <a:pPr rtl="1"/>
          <a:endParaRPr lang="he-IL"/>
        </a:p>
      </dgm:t>
    </dgm:pt>
    <dgm:pt modelId="{017815ED-D3AE-4101-A83A-AC05D277FBB1}" type="pres">
      <dgm:prSet presAssocID="{01BB371E-EF4B-4975-9C22-354EE20AF004}" presName="tile1text" presStyleLbl="node1" presStyleIdx="0" presStyleCnt="4">
        <dgm:presLayoutVars>
          <dgm:chMax val="0"/>
          <dgm:chPref val="0"/>
          <dgm:bulletEnabled val="1"/>
        </dgm:presLayoutVars>
      </dgm:prSet>
      <dgm:spPr/>
      <dgm:t>
        <a:bodyPr/>
        <a:lstStyle/>
        <a:p>
          <a:pPr rtl="1"/>
          <a:endParaRPr lang="he-IL"/>
        </a:p>
      </dgm:t>
    </dgm:pt>
    <dgm:pt modelId="{2D96307A-8A87-4F3D-9944-2BCB589E96DF}" type="pres">
      <dgm:prSet presAssocID="{01BB371E-EF4B-4975-9C22-354EE20AF004}" presName="tile2" presStyleLbl="node1" presStyleIdx="1" presStyleCnt="4" custLinFactNeighborY="-2855"/>
      <dgm:spPr/>
      <dgm:t>
        <a:bodyPr/>
        <a:lstStyle/>
        <a:p>
          <a:pPr rtl="1"/>
          <a:endParaRPr lang="he-IL"/>
        </a:p>
      </dgm:t>
    </dgm:pt>
    <dgm:pt modelId="{DFA95B43-9FC7-4FC6-85BB-A86F8D59A3A9}" type="pres">
      <dgm:prSet presAssocID="{01BB371E-EF4B-4975-9C22-354EE20AF004}" presName="tile2text" presStyleLbl="node1" presStyleIdx="1" presStyleCnt="4">
        <dgm:presLayoutVars>
          <dgm:chMax val="0"/>
          <dgm:chPref val="0"/>
          <dgm:bulletEnabled val="1"/>
        </dgm:presLayoutVars>
      </dgm:prSet>
      <dgm:spPr/>
      <dgm:t>
        <a:bodyPr/>
        <a:lstStyle/>
        <a:p>
          <a:pPr rtl="1"/>
          <a:endParaRPr lang="he-IL"/>
        </a:p>
      </dgm:t>
    </dgm:pt>
    <dgm:pt modelId="{98877972-3799-4788-8112-3C8C8EFAE6F7}" type="pres">
      <dgm:prSet presAssocID="{01BB371E-EF4B-4975-9C22-354EE20AF004}" presName="tile3" presStyleLbl="node1" presStyleIdx="2" presStyleCnt="4" custScaleX="76862" custLinFactNeighborX="-15705" custLinFactNeighborY="-89"/>
      <dgm:spPr/>
      <dgm:t>
        <a:bodyPr/>
        <a:lstStyle/>
        <a:p>
          <a:pPr rtl="1"/>
          <a:endParaRPr lang="he-IL"/>
        </a:p>
      </dgm:t>
    </dgm:pt>
    <dgm:pt modelId="{F5C3359B-816D-47CA-A4CB-5904C99AF510}" type="pres">
      <dgm:prSet presAssocID="{01BB371E-EF4B-4975-9C22-354EE20AF004}" presName="tile3text" presStyleLbl="node1" presStyleIdx="2" presStyleCnt="4">
        <dgm:presLayoutVars>
          <dgm:chMax val="0"/>
          <dgm:chPref val="0"/>
          <dgm:bulletEnabled val="1"/>
        </dgm:presLayoutVars>
      </dgm:prSet>
      <dgm:spPr/>
      <dgm:t>
        <a:bodyPr/>
        <a:lstStyle/>
        <a:p>
          <a:pPr rtl="1"/>
          <a:endParaRPr lang="he-IL"/>
        </a:p>
      </dgm:t>
    </dgm:pt>
    <dgm:pt modelId="{4753439A-456B-48CA-99CA-A59DBCA9452A}" type="pres">
      <dgm:prSet presAssocID="{01BB371E-EF4B-4975-9C22-354EE20AF004}" presName="tile4" presStyleLbl="node1" presStyleIdx="3" presStyleCnt="4" custScaleX="76861" custScaleY="100001" custLinFactNeighborX="19798" custLinFactNeighborY="-89"/>
      <dgm:spPr/>
      <dgm:t>
        <a:bodyPr/>
        <a:lstStyle/>
        <a:p>
          <a:pPr rtl="1"/>
          <a:endParaRPr lang="he-IL"/>
        </a:p>
      </dgm:t>
    </dgm:pt>
    <dgm:pt modelId="{FEB58095-5B42-4ADC-8A54-A6A57459CAD2}" type="pres">
      <dgm:prSet presAssocID="{01BB371E-EF4B-4975-9C22-354EE20AF004}" presName="tile4text" presStyleLbl="node1" presStyleIdx="3" presStyleCnt="4">
        <dgm:presLayoutVars>
          <dgm:chMax val="0"/>
          <dgm:chPref val="0"/>
          <dgm:bulletEnabled val="1"/>
        </dgm:presLayoutVars>
      </dgm:prSet>
      <dgm:spPr/>
      <dgm:t>
        <a:bodyPr/>
        <a:lstStyle/>
        <a:p>
          <a:pPr rtl="1"/>
          <a:endParaRPr lang="he-IL"/>
        </a:p>
      </dgm:t>
    </dgm:pt>
    <dgm:pt modelId="{B761B67F-5ED7-468E-9785-B650EA765238}" type="pres">
      <dgm:prSet presAssocID="{01BB371E-EF4B-4975-9C22-354EE20AF004}" presName="centerTile" presStyleLbl="fgShp" presStyleIdx="0" presStyleCnt="1" custScaleX="79860" custScaleY="205172" custLinFactY="2765" custLinFactNeighborX="2755" custLinFactNeighborY="100000">
        <dgm:presLayoutVars>
          <dgm:chMax val="0"/>
          <dgm:chPref val="0"/>
        </dgm:presLayoutVars>
      </dgm:prSet>
      <dgm:spPr>
        <a:prstGeom prst="rect">
          <a:avLst/>
        </a:prstGeom>
      </dgm:spPr>
      <dgm:t>
        <a:bodyPr/>
        <a:lstStyle/>
        <a:p>
          <a:pPr rtl="1"/>
          <a:endParaRPr lang="he-IL"/>
        </a:p>
      </dgm:t>
    </dgm:pt>
  </dgm:ptLst>
  <dgm:cxnLst>
    <dgm:cxn modelId="{2F876F69-5939-4667-8253-BA8B37EB8B44}" srcId="{DD69A4F9-78F3-4777-953D-FF5AE5AC24F5}" destId="{B53837EC-8B4E-4173-AA47-E554A5147BC7}" srcOrd="1" destOrd="0" parTransId="{0D8B9172-AE62-442B-88E5-A8E3BE74723B}" sibTransId="{390AC53A-81AF-49CD-A71D-E8A8834CE18B}"/>
    <dgm:cxn modelId="{F5F98DB2-CDEA-46E4-AE0C-F452E0940AEE}" srcId="{5D2E31E5-EB25-4A7C-8862-6B917C08C506}" destId="{750E91F8-2154-41A3-BE45-46ED734DC17E}" srcOrd="0" destOrd="0" parTransId="{2F3FA536-55FD-4B54-834C-02DE44ACD3D6}" sibTransId="{C2CEDF92-B82D-465C-BA40-643A6786B1B0}"/>
    <dgm:cxn modelId="{2B5D7B35-21DE-4586-831C-D135622588DE}" srcId="{A7506299-FAE7-4F2A-AAF4-556D89C72B9E}" destId="{5D2E31E5-EB25-4A7C-8862-6B917C08C506}" srcOrd="1" destOrd="0" parTransId="{9EA61ABA-2942-4E54-9D1C-5BD3A91C9ABC}" sibTransId="{4789E462-13D4-4984-8DC3-FBEEA9D4B6FE}"/>
    <dgm:cxn modelId="{FA221FAB-0C13-40AC-92E0-972CD898F545}" type="presOf" srcId="{750E91F8-2154-41A3-BE45-46ED734DC17E}" destId="{DFA95B43-9FC7-4FC6-85BB-A86F8D59A3A9}" srcOrd="1" destOrd="1" presId="urn:microsoft.com/office/officeart/2005/8/layout/matrix1"/>
    <dgm:cxn modelId="{2B59078B-6F5E-40A0-BF2B-321E9C766C63}" srcId="{A7506299-FAE7-4F2A-AAF4-556D89C72B9E}" destId="{3E6FD857-D081-40FB-886F-A225BA6B6DCE}" srcOrd="3" destOrd="0" parTransId="{B5CD4E47-0A82-4082-A7A7-E9CBFFE521D4}" sibTransId="{7ADB0859-2EA6-4426-8AF8-4119A5C22B97}"/>
    <dgm:cxn modelId="{DC8DDB60-BE7F-4A18-82D8-E2798D6ACB9E}" type="presOf" srcId="{01BB371E-EF4B-4975-9C22-354EE20AF004}" destId="{4459E4D0-8F49-465D-9667-0BD1EF7A7EA7}" srcOrd="0" destOrd="0" presId="urn:microsoft.com/office/officeart/2005/8/layout/matrix1"/>
    <dgm:cxn modelId="{3C177E87-F0EF-43B5-AD78-5562355676DF}" type="presOf" srcId="{BD1F7A26-C349-48E1-AA30-36D8ABDB25B4}" destId="{F5C3359B-816D-47CA-A4CB-5904C99AF510}" srcOrd="1" destOrd="1" presId="urn:microsoft.com/office/officeart/2005/8/layout/matrix1"/>
    <dgm:cxn modelId="{1CE3BC87-D4BD-4EA9-8033-4BA4BB12E9F8}" type="presOf" srcId="{B53837EC-8B4E-4173-AA47-E554A5147BC7}" destId="{017815ED-D3AE-4101-A83A-AC05D277FBB1}" srcOrd="1" destOrd="2" presId="urn:microsoft.com/office/officeart/2005/8/layout/matrix1"/>
    <dgm:cxn modelId="{264F812C-5BD9-4398-8D8F-2F4AB0FAE7D2}" srcId="{3E6FD857-D081-40FB-886F-A225BA6B6DCE}" destId="{14E248F7-E2EC-4748-879F-433860E23810}" srcOrd="0" destOrd="0" parTransId="{768ED9AB-5FEB-4F15-A2ED-F1F22E645F00}" sibTransId="{C0A34C72-59BF-442E-9C58-CE51D78BD3F8}"/>
    <dgm:cxn modelId="{9212358D-7BC5-450D-A117-4680B3622389}" srcId="{A7506299-FAE7-4F2A-AAF4-556D89C72B9E}" destId="{DD69A4F9-78F3-4777-953D-FF5AE5AC24F5}" srcOrd="0" destOrd="0" parTransId="{D54DACBC-2316-4E59-B2CB-72CD2AE70E4B}" sibTransId="{54C213F8-133C-4485-AA03-0820AF2A4C90}"/>
    <dgm:cxn modelId="{28D14F57-83E9-4412-B039-917EEB3A22BD}" type="presOf" srcId="{14E248F7-E2EC-4748-879F-433860E23810}" destId="{4753439A-456B-48CA-99CA-A59DBCA9452A}" srcOrd="0" destOrd="1" presId="urn:microsoft.com/office/officeart/2005/8/layout/matrix1"/>
    <dgm:cxn modelId="{D4816ED5-4D14-4F4B-B8E6-38AF723BE827}" srcId="{A7506299-FAE7-4F2A-AAF4-556D89C72B9E}" destId="{D79BACE7-3D1E-4B86-8CCA-BEF7AFA1DFFE}" srcOrd="2" destOrd="0" parTransId="{C8A0CABA-4053-4575-9CE3-C86A6568C734}" sibTransId="{D64F8298-F9C0-4170-9E9D-3B5399210C20}"/>
    <dgm:cxn modelId="{AACC048E-1CF5-41F5-8694-486A352941DB}" type="presOf" srcId="{3E6FD857-D081-40FB-886F-A225BA6B6DCE}" destId="{4753439A-456B-48CA-99CA-A59DBCA9452A}" srcOrd="0" destOrd="0" presId="urn:microsoft.com/office/officeart/2005/8/layout/matrix1"/>
    <dgm:cxn modelId="{1CFEC2DA-C5D1-44CE-81C4-104C39EC38E3}" srcId="{01BB371E-EF4B-4975-9C22-354EE20AF004}" destId="{A7506299-FAE7-4F2A-AAF4-556D89C72B9E}" srcOrd="0" destOrd="0" parTransId="{4BA4B701-70FC-42F8-9ADD-0618BE39C6D2}" sibTransId="{3C021807-6B09-4C2D-AC99-C8AE313540F9}"/>
    <dgm:cxn modelId="{0696946E-64D0-44C6-88CC-DC3C439DDCBC}" type="presOf" srcId="{D79BACE7-3D1E-4B86-8CCA-BEF7AFA1DFFE}" destId="{F5C3359B-816D-47CA-A4CB-5904C99AF510}" srcOrd="1" destOrd="0" presId="urn:microsoft.com/office/officeart/2005/8/layout/matrix1"/>
    <dgm:cxn modelId="{922D8CD8-C2C4-42DB-A158-868F33CA3CFC}" type="presOf" srcId="{B53837EC-8B4E-4173-AA47-E554A5147BC7}" destId="{C7601208-DCC5-4A71-B531-5DDA72A16FE6}" srcOrd="0" destOrd="2" presId="urn:microsoft.com/office/officeart/2005/8/layout/matrix1"/>
    <dgm:cxn modelId="{638192A1-A49B-4098-8EF8-C06E1A14E5F6}" type="presOf" srcId="{DD69A4F9-78F3-4777-953D-FF5AE5AC24F5}" destId="{C7601208-DCC5-4A71-B531-5DDA72A16FE6}" srcOrd="0" destOrd="0" presId="urn:microsoft.com/office/officeart/2005/8/layout/matrix1"/>
    <dgm:cxn modelId="{CDC7F23D-1DA3-40DD-ADF8-09EAE201C88A}" srcId="{D79BACE7-3D1E-4B86-8CCA-BEF7AFA1DFFE}" destId="{BD1F7A26-C349-48E1-AA30-36D8ABDB25B4}" srcOrd="0" destOrd="0" parTransId="{CF1F2117-E36E-4F33-9961-E37CF796E116}" sibTransId="{EF654750-4F95-4B73-A120-54BA25A0C686}"/>
    <dgm:cxn modelId="{54405B6A-049B-4248-9C9F-2AAD489D4849}" type="presOf" srcId="{F744F37F-782F-4502-A467-8ED44A79B6B5}" destId="{017815ED-D3AE-4101-A83A-AC05D277FBB1}" srcOrd="1" destOrd="1" presId="urn:microsoft.com/office/officeart/2005/8/layout/matrix1"/>
    <dgm:cxn modelId="{D434ED8A-4A25-4CF9-A778-D6430E509C5E}" type="presOf" srcId="{BD1F7A26-C349-48E1-AA30-36D8ABDB25B4}" destId="{98877972-3799-4788-8112-3C8C8EFAE6F7}" srcOrd="0" destOrd="1" presId="urn:microsoft.com/office/officeart/2005/8/layout/matrix1"/>
    <dgm:cxn modelId="{C28150BE-27E3-4705-94FF-5BD9D5D59C7E}" type="presOf" srcId="{5D2E31E5-EB25-4A7C-8862-6B917C08C506}" destId="{2D96307A-8A87-4F3D-9944-2BCB589E96DF}" srcOrd="0" destOrd="0" presId="urn:microsoft.com/office/officeart/2005/8/layout/matrix1"/>
    <dgm:cxn modelId="{89555384-41B4-4772-919B-0FDB65570261}" type="presOf" srcId="{14E248F7-E2EC-4748-879F-433860E23810}" destId="{FEB58095-5B42-4ADC-8A54-A6A57459CAD2}" srcOrd="1" destOrd="1" presId="urn:microsoft.com/office/officeart/2005/8/layout/matrix1"/>
    <dgm:cxn modelId="{5773A87F-C90A-4B16-8009-0AEB586060A5}" type="presOf" srcId="{750E91F8-2154-41A3-BE45-46ED734DC17E}" destId="{2D96307A-8A87-4F3D-9944-2BCB589E96DF}" srcOrd="0" destOrd="1" presId="urn:microsoft.com/office/officeart/2005/8/layout/matrix1"/>
    <dgm:cxn modelId="{B90B5CE8-C3C7-4E6A-A09C-BBBAC387CF8E}" type="presOf" srcId="{F744F37F-782F-4502-A467-8ED44A79B6B5}" destId="{C7601208-DCC5-4A71-B531-5DDA72A16FE6}" srcOrd="0" destOrd="1" presId="urn:microsoft.com/office/officeart/2005/8/layout/matrix1"/>
    <dgm:cxn modelId="{8F14E433-1B81-412E-A9C2-04013B3DCD6F}" type="presOf" srcId="{DD69A4F9-78F3-4777-953D-FF5AE5AC24F5}" destId="{017815ED-D3AE-4101-A83A-AC05D277FBB1}" srcOrd="1" destOrd="0" presId="urn:microsoft.com/office/officeart/2005/8/layout/matrix1"/>
    <dgm:cxn modelId="{0DB7405F-BBF7-4158-8BD1-A5A795C917BA}" srcId="{DD69A4F9-78F3-4777-953D-FF5AE5AC24F5}" destId="{F744F37F-782F-4502-A467-8ED44A79B6B5}" srcOrd="0" destOrd="0" parTransId="{CCFC5A9F-DF9F-45A0-A4BF-02D2278006E7}" sibTransId="{632148EA-E2DF-4C7F-BF76-6D84796228A1}"/>
    <dgm:cxn modelId="{64358219-DCAB-430D-9587-CFF00B9A7662}" type="presOf" srcId="{3E6FD857-D081-40FB-886F-A225BA6B6DCE}" destId="{FEB58095-5B42-4ADC-8A54-A6A57459CAD2}" srcOrd="1" destOrd="0" presId="urn:microsoft.com/office/officeart/2005/8/layout/matrix1"/>
    <dgm:cxn modelId="{CC9255E0-A08A-4AA2-B275-8FC27FE34597}" type="presOf" srcId="{D79BACE7-3D1E-4B86-8CCA-BEF7AFA1DFFE}" destId="{98877972-3799-4788-8112-3C8C8EFAE6F7}" srcOrd="0" destOrd="0" presId="urn:microsoft.com/office/officeart/2005/8/layout/matrix1"/>
    <dgm:cxn modelId="{04A54746-6D08-48B1-9881-445A4C6CD80A}" type="presOf" srcId="{5D2E31E5-EB25-4A7C-8862-6B917C08C506}" destId="{DFA95B43-9FC7-4FC6-85BB-A86F8D59A3A9}" srcOrd="1" destOrd="0" presId="urn:microsoft.com/office/officeart/2005/8/layout/matrix1"/>
    <dgm:cxn modelId="{05AC3C74-AEA4-4AAF-BDC4-7D10B6B75987}" type="presOf" srcId="{A7506299-FAE7-4F2A-AAF4-556D89C72B9E}" destId="{B761B67F-5ED7-468E-9785-B650EA765238}" srcOrd="0" destOrd="0" presId="urn:microsoft.com/office/officeart/2005/8/layout/matrix1"/>
    <dgm:cxn modelId="{8D2113C5-1D64-443F-82A3-FFFD8C99423C}" type="presParOf" srcId="{4459E4D0-8F49-465D-9667-0BD1EF7A7EA7}" destId="{FC25D273-F021-497D-8C60-73A0F6A8CA0C}" srcOrd="0" destOrd="0" presId="urn:microsoft.com/office/officeart/2005/8/layout/matrix1"/>
    <dgm:cxn modelId="{4932B71D-1C6D-490E-9052-4A15C5FB3F2A}" type="presParOf" srcId="{FC25D273-F021-497D-8C60-73A0F6A8CA0C}" destId="{C7601208-DCC5-4A71-B531-5DDA72A16FE6}" srcOrd="0" destOrd="0" presId="urn:microsoft.com/office/officeart/2005/8/layout/matrix1"/>
    <dgm:cxn modelId="{10D79999-9AAE-41D4-BD6B-6BE92D6BC4F8}" type="presParOf" srcId="{FC25D273-F021-497D-8C60-73A0F6A8CA0C}" destId="{017815ED-D3AE-4101-A83A-AC05D277FBB1}" srcOrd="1" destOrd="0" presId="urn:microsoft.com/office/officeart/2005/8/layout/matrix1"/>
    <dgm:cxn modelId="{B3621EEC-4087-4429-84B8-18C300EA447E}" type="presParOf" srcId="{FC25D273-F021-497D-8C60-73A0F6A8CA0C}" destId="{2D96307A-8A87-4F3D-9944-2BCB589E96DF}" srcOrd="2" destOrd="0" presId="urn:microsoft.com/office/officeart/2005/8/layout/matrix1"/>
    <dgm:cxn modelId="{72B3859A-6A10-4BAE-92A5-8A5FA972CBFB}" type="presParOf" srcId="{FC25D273-F021-497D-8C60-73A0F6A8CA0C}" destId="{DFA95B43-9FC7-4FC6-85BB-A86F8D59A3A9}" srcOrd="3" destOrd="0" presId="urn:microsoft.com/office/officeart/2005/8/layout/matrix1"/>
    <dgm:cxn modelId="{26933469-6309-4ACB-ACD8-CEEF210E0EA6}" type="presParOf" srcId="{FC25D273-F021-497D-8C60-73A0F6A8CA0C}" destId="{98877972-3799-4788-8112-3C8C8EFAE6F7}" srcOrd="4" destOrd="0" presId="urn:microsoft.com/office/officeart/2005/8/layout/matrix1"/>
    <dgm:cxn modelId="{78421E39-86B1-4756-9B05-D9F02FAF5C89}" type="presParOf" srcId="{FC25D273-F021-497D-8C60-73A0F6A8CA0C}" destId="{F5C3359B-816D-47CA-A4CB-5904C99AF510}" srcOrd="5" destOrd="0" presId="urn:microsoft.com/office/officeart/2005/8/layout/matrix1"/>
    <dgm:cxn modelId="{5731FD5E-D4EA-4AEE-98D2-A1DBC3EFC88F}" type="presParOf" srcId="{FC25D273-F021-497D-8C60-73A0F6A8CA0C}" destId="{4753439A-456B-48CA-99CA-A59DBCA9452A}" srcOrd="6" destOrd="0" presId="urn:microsoft.com/office/officeart/2005/8/layout/matrix1"/>
    <dgm:cxn modelId="{2E861D10-97D6-4212-8B99-BE40DC77E3C1}" type="presParOf" srcId="{FC25D273-F021-497D-8C60-73A0F6A8CA0C}" destId="{FEB58095-5B42-4ADC-8A54-A6A57459CAD2}" srcOrd="7" destOrd="0" presId="urn:microsoft.com/office/officeart/2005/8/layout/matrix1"/>
    <dgm:cxn modelId="{4EAA99F0-6620-4C56-8274-EE51B784F547}" type="presParOf" srcId="{4459E4D0-8F49-465D-9667-0BD1EF7A7EA7}" destId="{B761B67F-5ED7-468E-9785-B650EA76523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FDF0E-224A-4DF7-BB45-0A3214708EBE}">
      <dsp:nvSpPr>
        <dsp:cNvPr id="0" name=""/>
        <dsp:cNvSpPr/>
      </dsp:nvSpPr>
      <dsp:spPr>
        <a:xfrm>
          <a:off x="0" y="0"/>
          <a:ext cx="7848871" cy="1221745"/>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he-IL" sz="3600" kern="1200" dirty="0" smtClean="0"/>
            <a:t>חיסכון העצמאיים לביטוח פנסיוני נמוך משמעותית מחיסכון השכירים (כמחצית בערך)</a:t>
          </a:r>
          <a:endParaRPr lang="he-IL" sz="3600" kern="1200" dirty="0"/>
        </a:p>
      </dsp:txBody>
      <dsp:txXfrm>
        <a:off x="1691948" y="0"/>
        <a:ext cx="6156923" cy="1221745"/>
      </dsp:txXfrm>
    </dsp:sp>
    <dsp:sp modelId="{E95CF3E6-9B5D-40E0-B0B2-FE9CD906BBD8}">
      <dsp:nvSpPr>
        <dsp:cNvPr id="0" name=""/>
        <dsp:cNvSpPr/>
      </dsp:nvSpPr>
      <dsp:spPr>
        <a:xfrm>
          <a:off x="122174" y="122174"/>
          <a:ext cx="1569774" cy="977396"/>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FA8E958-14DE-4E49-ADC9-577C7B2D8AC5}">
      <dsp:nvSpPr>
        <dsp:cNvPr id="0" name=""/>
        <dsp:cNvSpPr/>
      </dsp:nvSpPr>
      <dsp:spPr>
        <a:xfrm>
          <a:off x="0" y="1343919"/>
          <a:ext cx="7848871" cy="1221745"/>
        </a:xfrm>
        <a:prstGeom prst="roundRect">
          <a:avLst>
            <a:gd name="adj" fmla="val 10000"/>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r" defTabSz="1600200" rtl="1">
            <a:lnSpc>
              <a:spcPct val="90000"/>
            </a:lnSpc>
            <a:spcBef>
              <a:spcPct val="0"/>
            </a:spcBef>
            <a:spcAft>
              <a:spcPct val="35000"/>
            </a:spcAft>
          </a:pPr>
          <a:r>
            <a:rPr lang="he-IL" sz="3600" kern="1200" dirty="0" smtClean="0"/>
            <a:t>אחוז נמוך מתוך כלל שכר העצמאיים מבוטח באפיקים פנסיוניים</a:t>
          </a:r>
          <a:endParaRPr lang="he-IL" sz="3600" kern="1200" dirty="0"/>
        </a:p>
      </dsp:txBody>
      <dsp:txXfrm>
        <a:off x="1691948" y="1343919"/>
        <a:ext cx="6156923" cy="1221745"/>
      </dsp:txXfrm>
    </dsp:sp>
    <dsp:sp modelId="{A1779605-1D05-41DA-BD9A-939BCF6A4D87}">
      <dsp:nvSpPr>
        <dsp:cNvPr id="0" name=""/>
        <dsp:cNvSpPr/>
      </dsp:nvSpPr>
      <dsp:spPr>
        <a:xfrm>
          <a:off x="122174" y="1466094"/>
          <a:ext cx="1569774" cy="977396"/>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036AA94-4DEA-4A17-A9DD-4ED2BFC18786}">
      <dsp:nvSpPr>
        <dsp:cNvPr id="0" name=""/>
        <dsp:cNvSpPr/>
      </dsp:nvSpPr>
      <dsp:spPr>
        <a:xfrm>
          <a:off x="0" y="2687839"/>
          <a:ext cx="7848871" cy="1221745"/>
        </a:xfrm>
        <a:prstGeom prst="roundRect">
          <a:avLst>
            <a:gd name="adj" fmla="val 10000"/>
          </a:avLst>
        </a:prstGeom>
        <a:gradFill rotWithShape="0">
          <a:gsLst>
            <a:gs pos="0">
              <a:schemeClr val="accent2">
                <a:hueOff val="-13442126"/>
                <a:satOff val="5846"/>
                <a:lumOff val="1700"/>
                <a:alphaOff val="0"/>
                <a:shade val="15000"/>
                <a:satMod val="180000"/>
              </a:schemeClr>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he-IL" sz="2500" kern="1200" dirty="0" smtClean="0"/>
            <a:t>ירידה משמעותית ברמת החיים וסיכון לירידה אל מתחת לקו העוני לאחר גיל פרישה</a:t>
          </a:r>
          <a:endParaRPr lang="he-IL" sz="2500" kern="1200" dirty="0"/>
        </a:p>
      </dsp:txBody>
      <dsp:txXfrm>
        <a:off x="1691948" y="2687839"/>
        <a:ext cx="6156923" cy="1221745"/>
      </dsp:txXfrm>
    </dsp:sp>
    <dsp:sp modelId="{6DC1D382-219E-4A09-93F4-3BE919933C16}">
      <dsp:nvSpPr>
        <dsp:cNvPr id="0" name=""/>
        <dsp:cNvSpPr/>
      </dsp:nvSpPr>
      <dsp:spPr>
        <a:xfrm>
          <a:off x="122174" y="2810013"/>
          <a:ext cx="1569774" cy="977396"/>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13FEDC8-2A5A-475D-9EE5-5D9ECBF87707}">
      <dsp:nvSpPr>
        <dsp:cNvPr id="0" name=""/>
        <dsp:cNvSpPr/>
      </dsp:nvSpPr>
      <dsp:spPr>
        <a:xfrm>
          <a:off x="0" y="4031758"/>
          <a:ext cx="7848871" cy="1221745"/>
        </a:xfrm>
        <a:prstGeom prst="roundRect">
          <a:avLst>
            <a:gd name="adj" fmla="val 1000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he-IL" sz="2500" kern="1200" dirty="0" smtClean="0"/>
            <a:t>ישראל ממוקמת נמוך בהשוואה למדדים בינלאומיים בכל הקשור לאיכות התוכניות הפנסיוניות.</a:t>
          </a:r>
          <a:endParaRPr lang="he-IL" sz="2500" kern="1200" dirty="0"/>
        </a:p>
      </dsp:txBody>
      <dsp:txXfrm>
        <a:off x="1691948" y="4031758"/>
        <a:ext cx="6156923" cy="1221745"/>
      </dsp:txXfrm>
    </dsp:sp>
    <dsp:sp modelId="{3602BC18-D3A9-40F8-B6BB-8AAB4EB628D4}">
      <dsp:nvSpPr>
        <dsp:cNvPr id="0" name=""/>
        <dsp:cNvSpPr/>
      </dsp:nvSpPr>
      <dsp:spPr>
        <a:xfrm>
          <a:off x="122174" y="4153933"/>
          <a:ext cx="1569774" cy="977396"/>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AC72D-B918-49A0-AB58-AEFA1232F4C0}">
      <dsp:nvSpPr>
        <dsp:cNvPr id="0" name=""/>
        <dsp:cNvSpPr/>
      </dsp:nvSpPr>
      <dsp:spPr>
        <a:xfrm rot="5400000">
          <a:off x="-171519" y="174210"/>
          <a:ext cx="1143461" cy="800422"/>
        </a:xfrm>
        <a:prstGeom prst="chevr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he-IL" sz="2300" kern="1200" dirty="0" smtClean="0"/>
            <a:t>1910 </a:t>
          </a:r>
          <a:endParaRPr lang="he-IL" sz="2300" kern="1200" dirty="0"/>
        </a:p>
      </dsp:txBody>
      <dsp:txXfrm rot="-5400000">
        <a:off x="1" y="402901"/>
        <a:ext cx="800422" cy="343039"/>
      </dsp:txXfrm>
    </dsp:sp>
    <dsp:sp modelId="{6E3B344E-376D-4047-BBAC-A1806F388F9C}">
      <dsp:nvSpPr>
        <dsp:cNvPr id="0" name=""/>
        <dsp:cNvSpPr/>
      </dsp:nvSpPr>
      <dsp:spPr>
        <a:xfrm rot="5400000">
          <a:off x="3953022" y="-3149908"/>
          <a:ext cx="743249" cy="7048449"/>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t>פתיחת קרן הפנסיה הראשונה בישראל</a:t>
          </a:r>
          <a:endParaRPr lang="he-IL" sz="2400" kern="1200" dirty="0"/>
        </a:p>
      </dsp:txBody>
      <dsp:txXfrm rot="-5400000">
        <a:off x="800422" y="38974"/>
        <a:ext cx="7012167" cy="670685"/>
      </dsp:txXfrm>
    </dsp:sp>
    <dsp:sp modelId="{4784780A-6E6F-4B05-BD41-C920E740B07C}">
      <dsp:nvSpPr>
        <dsp:cNvPr id="0" name=""/>
        <dsp:cNvSpPr/>
      </dsp:nvSpPr>
      <dsp:spPr>
        <a:xfrm rot="5400000">
          <a:off x="-171519" y="1201145"/>
          <a:ext cx="1143461" cy="800422"/>
        </a:xfrm>
        <a:prstGeom prst="chevron">
          <a:avLst/>
        </a:prstGeom>
        <a:gradFill rotWithShape="0">
          <a:gsLst>
            <a:gs pos="0">
              <a:schemeClr val="accent2">
                <a:hueOff val="-5040797"/>
                <a:satOff val="2192"/>
                <a:lumOff val="637"/>
                <a:alphaOff val="0"/>
                <a:shade val="15000"/>
                <a:satMod val="180000"/>
              </a:schemeClr>
            </a:gs>
            <a:gs pos="50000">
              <a:schemeClr val="accent2">
                <a:hueOff val="-5040797"/>
                <a:satOff val="2192"/>
                <a:lumOff val="637"/>
                <a:alphaOff val="0"/>
                <a:shade val="45000"/>
                <a:satMod val="170000"/>
              </a:schemeClr>
            </a:gs>
            <a:gs pos="70000">
              <a:schemeClr val="accent2">
                <a:hueOff val="-5040797"/>
                <a:satOff val="2192"/>
                <a:lumOff val="637"/>
                <a:alphaOff val="0"/>
                <a:tint val="99000"/>
                <a:shade val="65000"/>
                <a:satMod val="155000"/>
              </a:schemeClr>
            </a:gs>
            <a:gs pos="100000">
              <a:schemeClr val="accent2">
                <a:hueOff val="-5040797"/>
                <a:satOff val="2192"/>
                <a:lumOff val="637"/>
                <a:alphaOff val="0"/>
                <a:tint val="95500"/>
                <a:shade val="100000"/>
                <a:satMod val="155000"/>
              </a:schemeClr>
            </a:gs>
          </a:gsLst>
          <a:lin ang="16200000" scaled="0"/>
        </a:gradFill>
        <a:ln w="9525" cap="flat" cmpd="sng" algn="ctr">
          <a:solidFill>
            <a:schemeClr val="accent2">
              <a:hueOff val="-5040797"/>
              <a:satOff val="2192"/>
              <a:lumOff val="637"/>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he-IL" sz="2300" kern="1200" dirty="0" smtClean="0"/>
            <a:t>1981 </a:t>
          </a:r>
          <a:endParaRPr lang="he-IL" sz="2300" kern="1200" dirty="0"/>
        </a:p>
      </dsp:txBody>
      <dsp:txXfrm rot="-5400000">
        <a:off x="1" y="1429836"/>
        <a:ext cx="800422" cy="343039"/>
      </dsp:txXfrm>
    </dsp:sp>
    <dsp:sp modelId="{D7FF69E1-3896-4868-AB0E-1051878B076D}">
      <dsp:nvSpPr>
        <dsp:cNvPr id="0" name=""/>
        <dsp:cNvSpPr/>
      </dsp:nvSpPr>
      <dsp:spPr>
        <a:xfrm rot="5400000">
          <a:off x="3944705" y="-2144490"/>
          <a:ext cx="743249" cy="7048449"/>
        </a:xfrm>
        <a:prstGeom prst="round2SameRect">
          <a:avLst/>
        </a:prstGeom>
        <a:solidFill>
          <a:schemeClr val="lt1">
            <a:alpha val="90000"/>
            <a:hueOff val="0"/>
            <a:satOff val="0"/>
            <a:lumOff val="0"/>
            <a:alphaOff val="0"/>
          </a:schemeClr>
        </a:solidFill>
        <a:ln w="9525" cap="flat" cmpd="sng" algn="ctr">
          <a:solidFill>
            <a:schemeClr val="accent2">
              <a:hueOff val="-5040797"/>
              <a:satOff val="2192"/>
              <a:lumOff val="637"/>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t>התחלת עריכת מאזנים אקטואריים על ידי קרנות הפנסיה </a:t>
          </a:r>
          <a:endParaRPr lang="he-IL" sz="2400" kern="1200" dirty="0"/>
        </a:p>
      </dsp:txBody>
      <dsp:txXfrm rot="-5400000">
        <a:off x="792105" y="1044392"/>
        <a:ext cx="7012167" cy="670685"/>
      </dsp:txXfrm>
    </dsp:sp>
    <dsp:sp modelId="{2B66E87A-20EB-434D-9216-4283E7BC9AA0}">
      <dsp:nvSpPr>
        <dsp:cNvPr id="0" name=""/>
        <dsp:cNvSpPr/>
      </dsp:nvSpPr>
      <dsp:spPr>
        <a:xfrm rot="5400000">
          <a:off x="-171519" y="2228080"/>
          <a:ext cx="1143461" cy="800422"/>
        </a:xfrm>
        <a:prstGeom prst="chevron">
          <a:avLst/>
        </a:prstGeom>
        <a:gradFill rotWithShape="0">
          <a:gsLst>
            <a:gs pos="0">
              <a:schemeClr val="accent2">
                <a:hueOff val="-10081594"/>
                <a:satOff val="4384"/>
                <a:lumOff val="1275"/>
                <a:alphaOff val="0"/>
                <a:shade val="15000"/>
                <a:satMod val="180000"/>
              </a:schemeClr>
            </a:gs>
            <a:gs pos="50000">
              <a:schemeClr val="accent2">
                <a:hueOff val="-10081594"/>
                <a:satOff val="4384"/>
                <a:lumOff val="1275"/>
                <a:alphaOff val="0"/>
                <a:shade val="45000"/>
                <a:satMod val="170000"/>
              </a:schemeClr>
            </a:gs>
            <a:gs pos="70000">
              <a:schemeClr val="accent2">
                <a:hueOff val="-10081594"/>
                <a:satOff val="4384"/>
                <a:lumOff val="1275"/>
                <a:alphaOff val="0"/>
                <a:tint val="99000"/>
                <a:shade val="65000"/>
                <a:satMod val="155000"/>
              </a:schemeClr>
            </a:gs>
            <a:gs pos="100000">
              <a:schemeClr val="accent2">
                <a:hueOff val="-10081594"/>
                <a:satOff val="4384"/>
                <a:lumOff val="1275"/>
                <a:alphaOff val="0"/>
                <a:tint val="95500"/>
                <a:shade val="100000"/>
                <a:satMod val="155000"/>
              </a:schemeClr>
            </a:gs>
          </a:gsLst>
          <a:lin ang="16200000" scaled="0"/>
        </a:gradFill>
        <a:ln w="9525" cap="flat" cmpd="sng" algn="ctr">
          <a:solidFill>
            <a:schemeClr val="accent2">
              <a:hueOff val="-10081594"/>
              <a:satOff val="4384"/>
              <a:lumOff val="1275"/>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he-IL" sz="2300" kern="1200" dirty="0" smtClean="0"/>
            <a:t>1988</a:t>
          </a:r>
          <a:endParaRPr lang="he-IL" sz="2300" kern="1200" dirty="0"/>
        </a:p>
      </dsp:txBody>
      <dsp:txXfrm rot="-5400000">
        <a:off x="1" y="2456771"/>
        <a:ext cx="800422" cy="343039"/>
      </dsp:txXfrm>
    </dsp:sp>
    <dsp:sp modelId="{5E708C83-722B-43EE-A9FB-99A09B5D6FB4}">
      <dsp:nvSpPr>
        <dsp:cNvPr id="0" name=""/>
        <dsp:cNvSpPr/>
      </dsp:nvSpPr>
      <dsp:spPr>
        <a:xfrm rot="5400000">
          <a:off x="3953022" y="-1096038"/>
          <a:ext cx="743249" cy="7048449"/>
        </a:xfrm>
        <a:prstGeom prst="round2SameRect">
          <a:avLst/>
        </a:prstGeom>
        <a:solidFill>
          <a:schemeClr val="lt1">
            <a:alpha val="90000"/>
            <a:hueOff val="0"/>
            <a:satOff val="0"/>
            <a:lumOff val="0"/>
            <a:alphaOff val="0"/>
          </a:schemeClr>
        </a:solidFill>
        <a:ln w="9525" cap="flat" cmpd="sng" algn="ctr">
          <a:solidFill>
            <a:schemeClr val="accent2">
              <a:hueOff val="-10081594"/>
              <a:satOff val="4384"/>
              <a:lumOff val="1275"/>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t>העלאת שיעורי ההפרשות (16% - 17.5%) </a:t>
          </a:r>
          <a:endParaRPr lang="he-IL" sz="2400" kern="1200" dirty="0"/>
        </a:p>
      </dsp:txBody>
      <dsp:txXfrm rot="-5400000">
        <a:off x="800422" y="2092844"/>
        <a:ext cx="7012167" cy="670685"/>
      </dsp:txXfrm>
    </dsp:sp>
    <dsp:sp modelId="{55FED4E4-F9F2-42C6-84FA-63B3CA9F8E2D}">
      <dsp:nvSpPr>
        <dsp:cNvPr id="0" name=""/>
        <dsp:cNvSpPr/>
      </dsp:nvSpPr>
      <dsp:spPr>
        <a:xfrm rot="5400000">
          <a:off x="-171519" y="3255015"/>
          <a:ext cx="1143461" cy="800422"/>
        </a:xfrm>
        <a:prstGeom prst="chevron">
          <a:avLst/>
        </a:prstGeom>
        <a:gradFill rotWithShape="0">
          <a:gsLst>
            <a:gs pos="0">
              <a:schemeClr val="accent2">
                <a:hueOff val="-15122391"/>
                <a:satOff val="6577"/>
                <a:lumOff val="1912"/>
                <a:alphaOff val="0"/>
                <a:shade val="15000"/>
                <a:satMod val="180000"/>
              </a:schemeClr>
            </a:gs>
            <a:gs pos="50000">
              <a:schemeClr val="accent2">
                <a:hueOff val="-15122391"/>
                <a:satOff val="6577"/>
                <a:lumOff val="1912"/>
                <a:alphaOff val="0"/>
                <a:shade val="45000"/>
                <a:satMod val="170000"/>
              </a:schemeClr>
            </a:gs>
            <a:gs pos="70000">
              <a:schemeClr val="accent2">
                <a:hueOff val="-15122391"/>
                <a:satOff val="6577"/>
                <a:lumOff val="1912"/>
                <a:alphaOff val="0"/>
                <a:tint val="99000"/>
                <a:shade val="65000"/>
                <a:satMod val="155000"/>
              </a:schemeClr>
            </a:gs>
            <a:gs pos="100000">
              <a:schemeClr val="accent2">
                <a:hueOff val="-15122391"/>
                <a:satOff val="6577"/>
                <a:lumOff val="1912"/>
                <a:alphaOff val="0"/>
                <a:tint val="95500"/>
                <a:shade val="100000"/>
                <a:satMod val="155000"/>
              </a:schemeClr>
            </a:gs>
          </a:gsLst>
          <a:lin ang="16200000" scaled="0"/>
        </a:gradFill>
        <a:ln w="9525" cap="flat" cmpd="sng" algn="ctr">
          <a:solidFill>
            <a:schemeClr val="accent2">
              <a:hueOff val="-15122391"/>
              <a:satOff val="6577"/>
              <a:lumOff val="1912"/>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he-IL" sz="2300" kern="1200" dirty="0" smtClean="0"/>
            <a:t>1992</a:t>
          </a:r>
          <a:endParaRPr lang="he-IL" sz="2300" kern="1200" dirty="0"/>
        </a:p>
      </dsp:txBody>
      <dsp:txXfrm rot="-5400000">
        <a:off x="1" y="3483706"/>
        <a:ext cx="800422" cy="343039"/>
      </dsp:txXfrm>
    </dsp:sp>
    <dsp:sp modelId="{BA102E23-3145-431C-AF0B-866EFE21CE46}">
      <dsp:nvSpPr>
        <dsp:cNvPr id="0" name=""/>
        <dsp:cNvSpPr/>
      </dsp:nvSpPr>
      <dsp:spPr>
        <a:xfrm rot="5400000">
          <a:off x="3953022" y="-69103"/>
          <a:ext cx="743249" cy="7048449"/>
        </a:xfrm>
        <a:prstGeom prst="round2SameRect">
          <a:avLst/>
        </a:prstGeom>
        <a:solidFill>
          <a:schemeClr val="lt1">
            <a:alpha val="90000"/>
            <a:hueOff val="0"/>
            <a:satOff val="0"/>
            <a:lumOff val="0"/>
            <a:alphaOff val="0"/>
          </a:schemeClr>
        </a:solidFill>
        <a:ln w="9525" cap="flat" cmpd="sng" algn="ctr">
          <a:solidFill>
            <a:schemeClr val="accent2">
              <a:hueOff val="-15122391"/>
              <a:satOff val="6577"/>
              <a:lumOff val="1912"/>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t>מדינת ישראל החלה בהעברת כלל העובדים במגזר הציבורי מפנסיה תקציבית לפנסיה צוברת. </a:t>
          </a:r>
          <a:endParaRPr lang="he-IL" sz="2400" kern="1200" dirty="0"/>
        </a:p>
      </dsp:txBody>
      <dsp:txXfrm rot="-5400000">
        <a:off x="800422" y="3119779"/>
        <a:ext cx="7012167" cy="670685"/>
      </dsp:txXfrm>
    </dsp:sp>
    <dsp:sp modelId="{A4F6E860-E18B-4AD4-AADA-0A4D3CE417ED}">
      <dsp:nvSpPr>
        <dsp:cNvPr id="0" name=""/>
        <dsp:cNvSpPr/>
      </dsp:nvSpPr>
      <dsp:spPr>
        <a:xfrm rot="5400000">
          <a:off x="-171519" y="4281950"/>
          <a:ext cx="1143461" cy="800422"/>
        </a:xfrm>
        <a:prstGeom prst="chevron">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w="9525" cap="flat" cmpd="sng" algn="ctr">
          <a:solidFill>
            <a:schemeClr val="accent2">
              <a:hueOff val="-20163188"/>
              <a:satOff val="8769"/>
              <a:lumOff val="255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he-IL" sz="2300" kern="1200" dirty="0" smtClean="0"/>
            <a:t>1995 </a:t>
          </a:r>
          <a:endParaRPr lang="he-IL" sz="2300" kern="1200" dirty="0"/>
        </a:p>
      </dsp:txBody>
      <dsp:txXfrm rot="-5400000">
        <a:off x="1" y="4510641"/>
        <a:ext cx="800422" cy="343039"/>
      </dsp:txXfrm>
    </dsp:sp>
    <dsp:sp modelId="{A9814E90-8A39-4B64-82BA-DD0EB69E17C5}">
      <dsp:nvSpPr>
        <dsp:cNvPr id="0" name=""/>
        <dsp:cNvSpPr/>
      </dsp:nvSpPr>
      <dsp:spPr>
        <a:xfrm rot="5400000">
          <a:off x="3953022" y="957831"/>
          <a:ext cx="743249" cy="7048449"/>
        </a:xfrm>
        <a:prstGeom prst="round2SameRect">
          <a:avLst/>
        </a:prstGeom>
        <a:solidFill>
          <a:schemeClr val="lt1">
            <a:alpha val="90000"/>
            <a:hueOff val="0"/>
            <a:satOff val="0"/>
            <a:lumOff val="0"/>
            <a:alphaOff val="0"/>
          </a:schemeClr>
        </a:solidFill>
        <a:ln w="9525" cap="flat" cmpd="sng" algn="ctr">
          <a:solidFill>
            <a:schemeClr val="accent2">
              <a:hueOff val="-20163188"/>
              <a:satOff val="8769"/>
              <a:lumOff val="255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t>בעקבות ועדת פוגל  (</a:t>
          </a:r>
          <a:r>
            <a:rPr lang="he-IL" sz="2400" kern="1200" dirty="0" err="1" smtClean="0"/>
            <a:t>94</a:t>
          </a:r>
          <a:r>
            <a:rPr lang="he-IL" sz="2400" kern="1200" dirty="0" smtClean="0"/>
            <a:t>')- רפורמה להפיכת קרנות הפנסיה למאוזנות.</a:t>
          </a:r>
          <a:endParaRPr lang="he-IL" sz="2400" kern="1200" dirty="0"/>
        </a:p>
      </dsp:txBody>
      <dsp:txXfrm rot="-5400000">
        <a:off x="800422" y="4146713"/>
        <a:ext cx="7012167" cy="6706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AC72D-B918-49A0-AB58-AEFA1232F4C0}">
      <dsp:nvSpPr>
        <dsp:cNvPr id="0" name=""/>
        <dsp:cNvSpPr/>
      </dsp:nvSpPr>
      <dsp:spPr>
        <a:xfrm rot="5400000">
          <a:off x="-212101" y="215061"/>
          <a:ext cx="1414008" cy="989805"/>
        </a:xfrm>
        <a:prstGeom prst="chevr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t>2003/4 </a:t>
          </a:r>
          <a:endParaRPr lang="he-IL" sz="2400" kern="1200" dirty="0"/>
        </a:p>
      </dsp:txBody>
      <dsp:txXfrm rot="-5400000">
        <a:off x="1" y="497863"/>
        <a:ext cx="989805" cy="424203"/>
      </dsp:txXfrm>
    </dsp:sp>
    <dsp:sp modelId="{6E3B344E-376D-4047-BBAC-A1806F388F9C}">
      <dsp:nvSpPr>
        <dsp:cNvPr id="0" name=""/>
        <dsp:cNvSpPr/>
      </dsp:nvSpPr>
      <dsp:spPr>
        <a:xfrm rot="5400000">
          <a:off x="3815770" y="-2823004"/>
          <a:ext cx="919105" cy="6571034"/>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he-IL" sz="2500" kern="1200" dirty="0" smtClean="0"/>
            <a:t>חוק הסדרת החיסכון הפנסיוני (לאחר גירעון של 110 מיליארד ש"ח{!} בקופות)</a:t>
          </a:r>
          <a:endParaRPr lang="he-IL" sz="2500" kern="1200" dirty="0"/>
        </a:p>
      </dsp:txBody>
      <dsp:txXfrm rot="-5400000">
        <a:off x="989806" y="47827"/>
        <a:ext cx="6526167" cy="829371"/>
      </dsp:txXfrm>
    </dsp:sp>
    <dsp:sp modelId="{4784780A-6E6F-4B05-BD41-C920E740B07C}">
      <dsp:nvSpPr>
        <dsp:cNvPr id="0" name=""/>
        <dsp:cNvSpPr/>
      </dsp:nvSpPr>
      <dsp:spPr>
        <a:xfrm rot="5400000">
          <a:off x="-212101" y="1484163"/>
          <a:ext cx="1414008" cy="989805"/>
        </a:xfrm>
        <a:prstGeom prst="chevron">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w="9525" cap="flat" cmpd="sng" algn="ctr">
          <a:solidFill>
            <a:schemeClr val="accent2">
              <a:hueOff val="-6721063"/>
              <a:satOff val="2923"/>
              <a:lumOff val="85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t>2008</a:t>
          </a:r>
          <a:endParaRPr lang="he-IL" sz="2400" kern="1200" dirty="0"/>
        </a:p>
      </dsp:txBody>
      <dsp:txXfrm rot="-5400000">
        <a:off x="1" y="1766965"/>
        <a:ext cx="989805" cy="424203"/>
      </dsp:txXfrm>
    </dsp:sp>
    <dsp:sp modelId="{D7FF69E1-3896-4868-AB0E-1051878B076D}">
      <dsp:nvSpPr>
        <dsp:cNvPr id="0" name=""/>
        <dsp:cNvSpPr/>
      </dsp:nvSpPr>
      <dsp:spPr>
        <a:xfrm rot="5400000">
          <a:off x="3808016" y="-1580509"/>
          <a:ext cx="919105" cy="6571034"/>
        </a:xfrm>
        <a:prstGeom prst="round2SameRect">
          <a:avLst/>
        </a:prstGeom>
        <a:solidFill>
          <a:schemeClr val="lt1">
            <a:alpha val="90000"/>
            <a:hueOff val="0"/>
            <a:satOff val="0"/>
            <a:lumOff val="0"/>
            <a:alphaOff val="0"/>
          </a:schemeClr>
        </a:solidFill>
        <a:ln w="9525" cap="flat" cmpd="sng" algn="ctr">
          <a:solidFill>
            <a:schemeClr val="accent2">
              <a:hueOff val="-6721063"/>
              <a:satOff val="2923"/>
              <a:lumOff val="85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he-IL" sz="2500" kern="1200" dirty="0" smtClean="0"/>
            <a:t>שר התמ"ת מוציא </a:t>
          </a:r>
          <a:r>
            <a:rPr lang="he-IL" sz="2500" b="1" kern="1200" dirty="0" smtClean="0"/>
            <a:t>צו הרחבה לביטוח פנסיוני מקיף במשק – </a:t>
          </a:r>
          <a:r>
            <a:rPr lang="he-IL" sz="2500" b="0" kern="1200" dirty="0" smtClean="0"/>
            <a:t>חוק פנסיית </a:t>
          </a:r>
          <a:r>
            <a:rPr lang="he-IL" sz="2500" b="1" kern="1200" dirty="0" smtClean="0"/>
            <a:t>חובה לשכירים</a:t>
          </a:r>
          <a:endParaRPr lang="he-IL" sz="2500" b="1" kern="1200" dirty="0"/>
        </a:p>
      </dsp:txBody>
      <dsp:txXfrm rot="-5400000">
        <a:off x="982052" y="1290322"/>
        <a:ext cx="6526167" cy="829371"/>
      </dsp:txXfrm>
    </dsp:sp>
    <dsp:sp modelId="{2B66E87A-20EB-434D-9216-4283E7BC9AA0}">
      <dsp:nvSpPr>
        <dsp:cNvPr id="0" name=""/>
        <dsp:cNvSpPr/>
      </dsp:nvSpPr>
      <dsp:spPr>
        <a:xfrm rot="5400000">
          <a:off x="-212101" y="2753266"/>
          <a:ext cx="1414008" cy="989805"/>
        </a:xfrm>
        <a:prstGeom prst="chevron">
          <a:avLst/>
        </a:prstGeom>
        <a:gradFill rotWithShape="0">
          <a:gsLst>
            <a:gs pos="0">
              <a:schemeClr val="accent2">
                <a:hueOff val="-13442126"/>
                <a:satOff val="5846"/>
                <a:lumOff val="1700"/>
                <a:alphaOff val="0"/>
                <a:shade val="15000"/>
                <a:satMod val="180000"/>
              </a:schemeClr>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w="9525" cap="flat" cmpd="sng" algn="ctr">
          <a:solidFill>
            <a:schemeClr val="accent2">
              <a:hueOff val="-13442126"/>
              <a:satOff val="5846"/>
              <a:lumOff val="170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t>2009</a:t>
          </a:r>
          <a:endParaRPr lang="he-IL" sz="2400" kern="1200" dirty="0"/>
        </a:p>
      </dsp:txBody>
      <dsp:txXfrm rot="-5400000">
        <a:off x="1" y="3036068"/>
        <a:ext cx="989805" cy="424203"/>
      </dsp:txXfrm>
    </dsp:sp>
    <dsp:sp modelId="{5E708C83-722B-43EE-A9FB-99A09B5D6FB4}">
      <dsp:nvSpPr>
        <dsp:cNvPr id="0" name=""/>
        <dsp:cNvSpPr/>
      </dsp:nvSpPr>
      <dsp:spPr>
        <a:xfrm rot="5400000">
          <a:off x="3815770" y="-284799"/>
          <a:ext cx="919105" cy="6571034"/>
        </a:xfrm>
        <a:prstGeom prst="round2SameRect">
          <a:avLst/>
        </a:prstGeom>
        <a:solidFill>
          <a:schemeClr val="lt1">
            <a:alpha val="90000"/>
            <a:hueOff val="0"/>
            <a:satOff val="0"/>
            <a:lumOff val="0"/>
            <a:alphaOff val="0"/>
          </a:schemeClr>
        </a:solidFill>
        <a:ln w="9525" cap="flat" cmpd="sng" algn="ctr">
          <a:solidFill>
            <a:schemeClr val="accent2">
              <a:hueOff val="-13442126"/>
              <a:satOff val="5846"/>
              <a:lumOff val="170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he-IL" sz="2500" kern="1200" dirty="0" smtClean="0"/>
            <a:t>(תזכיר) הצעת חוק של משרד האוצר -  "חוק פנסיה לעצמאיים </a:t>
          </a:r>
          <a:r>
            <a:rPr lang="he-IL" sz="2500" kern="1200" dirty="0" err="1" smtClean="0"/>
            <a:t>התש"ע</a:t>
          </a:r>
          <a:r>
            <a:rPr lang="he-IL" sz="2500" kern="1200" dirty="0" smtClean="0"/>
            <a:t> </a:t>
          </a:r>
          <a:r>
            <a:rPr lang="he-IL" sz="2500" kern="1200" dirty="0" err="1" smtClean="0"/>
            <a:t>2010</a:t>
          </a:r>
          <a:r>
            <a:rPr lang="he-IL" sz="2500" kern="1200" dirty="0" smtClean="0"/>
            <a:t>" (החל מ2011)</a:t>
          </a:r>
          <a:endParaRPr lang="he-IL" sz="2500" kern="1200" dirty="0"/>
        </a:p>
      </dsp:txBody>
      <dsp:txXfrm rot="-5400000">
        <a:off x="989806" y="2586032"/>
        <a:ext cx="6526167" cy="829371"/>
      </dsp:txXfrm>
    </dsp:sp>
    <dsp:sp modelId="{6A930A2E-DBC9-4249-8656-72D5977EED51}">
      <dsp:nvSpPr>
        <dsp:cNvPr id="0" name=""/>
        <dsp:cNvSpPr/>
      </dsp:nvSpPr>
      <dsp:spPr>
        <a:xfrm rot="5400000">
          <a:off x="-212101" y="4022368"/>
          <a:ext cx="1414008" cy="989805"/>
        </a:xfrm>
        <a:prstGeom prst="chevron">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w="9525" cap="flat" cmpd="sng" algn="ctr">
          <a:solidFill>
            <a:schemeClr val="accent2">
              <a:hueOff val="-20163188"/>
              <a:satOff val="8769"/>
              <a:lumOff val="255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kern="1200" dirty="0" smtClean="0"/>
            <a:t>2012</a:t>
          </a:r>
          <a:endParaRPr lang="he-IL" sz="2400" kern="1200" dirty="0"/>
        </a:p>
      </dsp:txBody>
      <dsp:txXfrm rot="-5400000">
        <a:off x="1" y="4305170"/>
        <a:ext cx="989805" cy="424203"/>
      </dsp:txXfrm>
    </dsp:sp>
    <dsp:sp modelId="{5C35ADFD-5D08-4591-A637-8DE12EE5A04D}">
      <dsp:nvSpPr>
        <dsp:cNvPr id="0" name=""/>
        <dsp:cNvSpPr/>
      </dsp:nvSpPr>
      <dsp:spPr>
        <a:xfrm rot="5400000">
          <a:off x="3815770" y="984303"/>
          <a:ext cx="919105" cy="6571034"/>
        </a:xfrm>
        <a:prstGeom prst="round2SameRect">
          <a:avLst/>
        </a:prstGeom>
        <a:solidFill>
          <a:schemeClr val="lt1">
            <a:alpha val="90000"/>
            <a:hueOff val="0"/>
            <a:satOff val="0"/>
            <a:lumOff val="0"/>
            <a:alphaOff val="0"/>
          </a:schemeClr>
        </a:solidFill>
        <a:ln w="9525" cap="flat" cmpd="sng" algn="ctr">
          <a:solidFill>
            <a:schemeClr val="accent2">
              <a:hueOff val="-20163188"/>
              <a:satOff val="8769"/>
              <a:lumOff val="255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he-IL" sz="2500" kern="1200" dirty="0" smtClean="0"/>
            <a:t>"הסכמה" בין משרד האוצר, תמ"ת ולשכת ארגוני העצמאיים אודות פנסיית חובה לעצמאיים</a:t>
          </a:r>
          <a:endParaRPr lang="he-IL" sz="2500" kern="1200" dirty="0"/>
        </a:p>
      </dsp:txBody>
      <dsp:txXfrm rot="-5400000">
        <a:off x="989806" y="3855135"/>
        <a:ext cx="6526167" cy="8293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2181751-2BB0-443B-B0AC-71024B1C7051}" type="datetimeFigureOut">
              <a:rPr lang="he-IL" smtClean="0"/>
              <a:pPr/>
              <a:t>ט"ז/אלול/תשע"ג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826D815-783F-43EE-8BC7-06DE1601806E}" type="slidenum">
              <a:rPr lang="he-IL" smtClean="0"/>
              <a:pPr/>
              <a:t>‹#›</a:t>
            </a:fld>
            <a:endParaRPr lang="he-IL"/>
          </a:p>
        </p:txBody>
      </p:sp>
    </p:spTree>
    <p:extLst>
      <p:ext uri="{BB962C8B-B14F-4D97-AF65-F5344CB8AC3E}">
        <p14:creationId xmlns:p14="http://schemas.microsoft.com/office/powerpoint/2010/main" val="8007564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1</a:t>
            </a:fld>
            <a:endParaRPr lang="he-IL">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10</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826D815-783F-43EE-8BC7-06DE1601806E}" type="slidenum">
              <a:rPr lang="he-IL" smtClean="0"/>
              <a:pPr/>
              <a:t>13</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826D815-783F-43EE-8BC7-06DE1601806E}" type="slidenum">
              <a:rPr lang="he-IL" smtClean="0"/>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15</a:t>
            </a:fld>
            <a:endParaRPr lang="he-IL">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826D815-783F-43EE-8BC7-06DE1601806E}" type="slidenum">
              <a:rPr lang="he-IL" smtClean="0"/>
              <a:pPr/>
              <a:t>16</a:t>
            </a:fld>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17</a:t>
            </a:fld>
            <a:endParaRPr lang="he-IL">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18</a:t>
            </a:fld>
            <a:endParaRPr lang="he-IL">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19</a:t>
            </a:fld>
            <a:endParaRPr lang="he-IL">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2</a:t>
            </a:fld>
            <a:endParaRPr lang="he-IL">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20</a:t>
            </a:fld>
            <a:endParaRPr lang="he-IL">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6</a:t>
            </a:fld>
            <a:endParaRPr lang="he-IL">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826D815-783F-43EE-8BC7-06DE1601806E}" type="slidenum">
              <a:rPr lang="he-IL" smtClean="0"/>
              <a:pPr/>
              <a:t>7</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8</a:t>
            </a:fld>
            <a:endParaRPr lang="he-IL">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930D28-0851-4AD6-8C84-D950C6E0D03F}" type="slidenum">
              <a:rPr lang="he-IL" smtClean="0">
                <a:solidFill>
                  <a:prstClr val="black"/>
                </a:solidFill>
              </a:rPr>
              <a:pPr/>
              <a:t>9</a:t>
            </a:fld>
            <a:endParaRPr lang="he-IL">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DEE7B065-0A7D-49A2-9EE8-874E0FA1B64D}" type="datetimeFigureOut">
              <a:rPr lang="he-IL" smtClean="0"/>
              <a:pPr/>
              <a:t>ט"ז/אלול/תשע"ג</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solidFill>
                <a:srgbClr val="2DA2BF">
                  <a:tint val="20000"/>
                </a:srgbClr>
              </a:solidFill>
            </a:endParaRPr>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0C64C91A-C928-446D-828D-3444DD65A530}"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5" name="מציין מיקום של כותרת תחתונה 4"/>
          <p:cNvSpPr>
            <a:spLocks noGrp="1"/>
          </p:cNvSpPr>
          <p:nvPr>
            <p:ph type="ftr" sz="quarter" idx="11"/>
          </p:nvPr>
        </p:nvSpPr>
        <p:spPr/>
        <p:txBody>
          <a:bodyPr/>
          <a:lstStyle>
            <a:extLst/>
          </a:lstStyle>
          <a:p>
            <a:endParaRPr lang="he-IL">
              <a:solidFill>
                <a:prstClr val="black"/>
              </a:solidFill>
            </a:endParaRPr>
          </a:p>
        </p:txBody>
      </p:sp>
      <p:sp>
        <p:nvSpPr>
          <p:cNvPr id="6" name="מציין מיקום של מספר שקופית 5"/>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5" name="מציין מיקום של כותרת תחתונה 4"/>
          <p:cNvSpPr>
            <a:spLocks noGrp="1"/>
          </p:cNvSpPr>
          <p:nvPr>
            <p:ph type="ftr" sz="quarter" idx="11"/>
          </p:nvPr>
        </p:nvSpPr>
        <p:spPr/>
        <p:txBody>
          <a:bodyPr/>
          <a:lstStyle>
            <a:extLst/>
          </a:lstStyle>
          <a:p>
            <a:endParaRPr lang="he-IL">
              <a:solidFill>
                <a:prstClr val="black"/>
              </a:solidFill>
            </a:endParaRPr>
          </a:p>
        </p:txBody>
      </p:sp>
      <p:sp>
        <p:nvSpPr>
          <p:cNvPr id="6" name="מציין מיקום של מספר שקופית 5"/>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5" name="מציין מיקום של כותרת תחתונה 4"/>
          <p:cNvSpPr>
            <a:spLocks noGrp="1"/>
          </p:cNvSpPr>
          <p:nvPr>
            <p:ph type="ftr" sz="quarter" idx="11"/>
          </p:nvPr>
        </p:nvSpPr>
        <p:spPr/>
        <p:txBody>
          <a:bodyPr/>
          <a:lstStyle>
            <a:extLst/>
          </a:lstStyle>
          <a:p>
            <a:endParaRPr lang="he-IL">
              <a:solidFill>
                <a:prstClr val="black"/>
              </a:solidFill>
            </a:endParaRPr>
          </a:p>
        </p:txBody>
      </p:sp>
      <p:sp>
        <p:nvSpPr>
          <p:cNvPr id="6" name="מציין מיקום של מספר שקופית 5"/>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DEE7B065-0A7D-49A2-9EE8-874E0FA1B64D}" type="datetimeFigureOut">
              <a:rPr lang="he-IL" smtClean="0">
                <a:solidFill>
                  <a:prstClr val="white"/>
                </a:solidFill>
              </a:rPr>
              <a:pPr/>
              <a:t>ט"ז/אלול/תשע"ג</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extLst/>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extLst/>
          </a:lstStyle>
          <a:p>
            <a:fld id="{0C64C91A-C928-446D-828D-3444DD65A530}" type="slidenum">
              <a:rPr lang="he-IL" smtClean="0">
                <a:solidFill>
                  <a:prstClr val="white"/>
                </a:solidFill>
              </a:rPr>
              <a:pPr/>
              <a:t>‹#›</a:t>
            </a:fld>
            <a:endParaRPr lang="he-IL">
              <a:solidFill>
                <a:prstClr val="white"/>
              </a:solidFill>
            </a:endParaRPr>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DEE7B065-0A7D-49A2-9EE8-874E0FA1B64D}" type="datetimeFigureOut">
              <a:rPr lang="he-IL" smtClean="0">
                <a:solidFill>
                  <a:prstClr val="white"/>
                </a:solidFill>
              </a:rPr>
              <a:pPr/>
              <a:t>ט"ז/אלול/תשע"ג</a:t>
            </a:fld>
            <a:endParaRPr lang="he-IL">
              <a:solidFill>
                <a:prstClr val="white"/>
              </a:solidFill>
            </a:endParaRPr>
          </a:p>
        </p:txBody>
      </p:sp>
      <p:sp>
        <p:nvSpPr>
          <p:cNvPr id="6" name="מציין מיקום של כותרת תחתונה 5"/>
          <p:cNvSpPr>
            <a:spLocks noGrp="1"/>
          </p:cNvSpPr>
          <p:nvPr>
            <p:ph type="ftr" sz="quarter" idx="11"/>
          </p:nvPr>
        </p:nvSpPr>
        <p:spPr/>
        <p:txBody>
          <a:bodyPr/>
          <a:lstStyle>
            <a:extLst/>
          </a:lstStyle>
          <a:p>
            <a:endParaRPr lang="he-IL">
              <a:solidFill>
                <a:prstClr val="white"/>
              </a:solidFill>
            </a:endParaRPr>
          </a:p>
        </p:txBody>
      </p:sp>
      <p:sp>
        <p:nvSpPr>
          <p:cNvPr id="7" name="מציין מיקום של מספר שקופית 6"/>
          <p:cNvSpPr>
            <a:spLocks noGrp="1"/>
          </p:cNvSpPr>
          <p:nvPr>
            <p:ph type="sldNum" sz="quarter" idx="12"/>
          </p:nvPr>
        </p:nvSpPr>
        <p:spPr/>
        <p:txBody>
          <a:bodyPr/>
          <a:lstStyle>
            <a:extLst/>
          </a:lstStyle>
          <a:p>
            <a:fld id="{0C64C91A-C928-446D-828D-3444DD65A530}" type="slidenum">
              <a:rPr lang="he-IL" smtClean="0">
                <a:solidFill>
                  <a:prstClr val="white"/>
                </a:solidFill>
              </a:rPr>
              <a:pPr/>
              <a:t>‹#›</a:t>
            </a:fld>
            <a:endParaRPr lang="he-IL">
              <a:solidFill>
                <a:prstClr val="white"/>
              </a:solidFill>
            </a:endParaRPr>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8" name="מציין מיקום של כותרת תחתונה 7"/>
          <p:cNvSpPr>
            <a:spLocks noGrp="1"/>
          </p:cNvSpPr>
          <p:nvPr>
            <p:ph type="ftr" sz="quarter" idx="11"/>
          </p:nvPr>
        </p:nvSpPr>
        <p:spPr/>
        <p:txBody>
          <a:bodyPr/>
          <a:lstStyle>
            <a:extLst/>
          </a:lstStyle>
          <a:p>
            <a:endParaRPr lang="he-IL">
              <a:solidFill>
                <a:prstClr val="black"/>
              </a:solidFill>
            </a:endParaRPr>
          </a:p>
        </p:txBody>
      </p:sp>
      <p:sp>
        <p:nvSpPr>
          <p:cNvPr id="9" name="מציין מיקום של מספר שקופית 8"/>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DEE7B065-0A7D-49A2-9EE8-874E0FA1B64D}" type="datetimeFigureOut">
              <a:rPr lang="he-IL" smtClean="0">
                <a:solidFill>
                  <a:prstClr val="white"/>
                </a:solidFill>
              </a:rPr>
              <a:pPr/>
              <a:t>ט"ז/אלול/תשע"ג</a:t>
            </a:fld>
            <a:endParaRPr lang="he-IL">
              <a:solidFill>
                <a:prstClr val="white"/>
              </a:solidFill>
            </a:endParaRPr>
          </a:p>
        </p:txBody>
      </p:sp>
      <p:sp>
        <p:nvSpPr>
          <p:cNvPr id="4" name="מציין מיקום של כותרת תחתונה 3"/>
          <p:cNvSpPr>
            <a:spLocks noGrp="1"/>
          </p:cNvSpPr>
          <p:nvPr>
            <p:ph type="ftr" sz="quarter" idx="11"/>
          </p:nvPr>
        </p:nvSpPr>
        <p:spPr/>
        <p:txBody>
          <a:bodyPr/>
          <a:lstStyle>
            <a:extLst/>
          </a:lstStyle>
          <a:p>
            <a:endParaRPr lang="he-IL">
              <a:solidFill>
                <a:prstClr val="white"/>
              </a:solidFill>
            </a:endParaRPr>
          </a:p>
        </p:txBody>
      </p:sp>
      <p:sp>
        <p:nvSpPr>
          <p:cNvPr id="5" name="מציין מיקום של מספר שקופית 4"/>
          <p:cNvSpPr>
            <a:spLocks noGrp="1"/>
          </p:cNvSpPr>
          <p:nvPr>
            <p:ph type="sldNum" sz="quarter" idx="12"/>
          </p:nvPr>
        </p:nvSpPr>
        <p:spPr/>
        <p:txBody>
          <a:bodyPr/>
          <a:lstStyle>
            <a:extLst/>
          </a:lstStyle>
          <a:p>
            <a:fld id="{0C64C91A-C928-446D-828D-3444DD65A530}" type="slidenum">
              <a:rPr lang="he-IL" smtClean="0">
                <a:solidFill>
                  <a:prstClr val="white"/>
                </a:solidFill>
              </a:rPr>
              <a:pPr/>
              <a:t>‹#›</a:t>
            </a:fld>
            <a:endParaRPr lang="he-IL">
              <a:solidFill>
                <a:prstClr val="white"/>
              </a:solidFill>
            </a:endParaRPr>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3" name="מציין מיקום של כותרת תחתונה 2"/>
          <p:cNvSpPr>
            <a:spLocks noGrp="1"/>
          </p:cNvSpPr>
          <p:nvPr>
            <p:ph type="ftr" sz="quarter" idx="11"/>
          </p:nvPr>
        </p:nvSpPr>
        <p:spPr/>
        <p:txBody>
          <a:bodyPr/>
          <a:lstStyle>
            <a:extLst/>
          </a:lstStyle>
          <a:p>
            <a:endParaRPr lang="he-IL">
              <a:solidFill>
                <a:prstClr val="black"/>
              </a:solidFill>
            </a:endParaRPr>
          </a:p>
        </p:txBody>
      </p:sp>
      <p:sp>
        <p:nvSpPr>
          <p:cNvPr id="4" name="מציין מיקום של מספר שקופית 3"/>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6" name="מציין מיקום של כותרת תחתונה 5"/>
          <p:cNvSpPr>
            <a:spLocks noGrp="1"/>
          </p:cNvSpPr>
          <p:nvPr>
            <p:ph type="ftr" sz="quarter" idx="11"/>
          </p:nvPr>
        </p:nvSpPr>
        <p:spPr/>
        <p:txBody>
          <a:bodyPr/>
          <a:lstStyle>
            <a:extLst/>
          </a:lstStyle>
          <a:p>
            <a:endParaRPr lang="he-IL">
              <a:solidFill>
                <a:prstClr val="black"/>
              </a:solidFill>
            </a:endParaRPr>
          </a:p>
        </p:txBody>
      </p:sp>
      <p:sp>
        <p:nvSpPr>
          <p:cNvPr id="7" name="מציין מיקום של מספר שקופית 6"/>
          <p:cNvSpPr>
            <a:spLocks noGrp="1"/>
          </p:cNvSpPr>
          <p:nvPr>
            <p:ph type="sldNum" sz="quarter" idx="12"/>
          </p:nvPr>
        </p:nvSpPr>
        <p:spPr/>
        <p:txBody>
          <a:bodyPr/>
          <a:lstStyle>
            <a:extLst/>
          </a:lstStyle>
          <a:p>
            <a:fld id="{0C64C91A-C928-446D-828D-3444DD65A530}" type="slidenum">
              <a:rPr lang="he-IL" smtClean="0">
                <a:solidFill>
                  <a:prstClr val="black"/>
                </a:solidFill>
              </a:rPr>
              <a:pPr/>
              <a:t>‹#›</a:t>
            </a:fld>
            <a:endParaRPr lang="he-IL">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DEE7B065-0A7D-49A2-9EE8-874E0FA1B64D}" type="datetimeFigureOut">
              <a:rPr lang="he-IL" smtClean="0">
                <a:solidFill>
                  <a:prstClr val="white"/>
                </a:solidFill>
              </a:rPr>
              <a:pPr/>
              <a:t>ט"ז/אלול/תשע"ג</a:t>
            </a:fld>
            <a:endParaRPr lang="he-IL">
              <a:solidFill>
                <a:prstClr val="white"/>
              </a:solidFill>
            </a:endParaRPr>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solidFill>
                <a:prstClr val="white"/>
              </a:solidFill>
            </a:endParaRPr>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0C64C91A-C928-446D-828D-3444DD65A530}" type="slidenum">
              <a:rPr lang="he-IL" smtClean="0">
                <a:solidFill>
                  <a:prstClr val="white"/>
                </a:solidFill>
              </a:rPr>
              <a:pPr/>
              <a:t>‹#›</a:t>
            </a:fld>
            <a:endParaRPr lang="he-IL">
              <a:solidFill>
                <a:prstClr val="white"/>
              </a:solidFill>
            </a:endParaRPr>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משולש ישר-זווית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משולש ישר-זווית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E7B065-0A7D-49A2-9EE8-874E0FA1B64D}" type="datetimeFigureOut">
              <a:rPr lang="he-IL" smtClean="0">
                <a:solidFill>
                  <a:prstClr val="black"/>
                </a:solidFill>
              </a:rPr>
              <a:pPr/>
              <a:t>ט"ז/אלול/תשע"ג</a:t>
            </a:fld>
            <a:endParaRPr lang="he-IL">
              <a:solidFill>
                <a:prstClr val="black"/>
              </a:solidFill>
            </a:endParaRPr>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solidFill>
                <a:prstClr val="black"/>
              </a:solidFill>
            </a:endParaRPr>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64C91A-C928-446D-828D-3444DD65A530}" type="slidenum">
              <a:rPr lang="he-IL" smtClean="0">
                <a:solidFill>
                  <a:prstClr val="black"/>
                </a:solidFill>
              </a:rPr>
              <a:pPr/>
              <a:t>‹#›</a:t>
            </a:fld>
            <a:endParaRPr lang="he-IL">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3"/>
          <p:cNvSpPr>
            <a:spLocks noGrp="1"/>
          </p:cNvSpPr>
          <p:nvPr>
            <p:ph type="subTitle" idx="1"/>
          </p:nvPr>
        </p:nvSpPr>
        <p:spPr>
          <a:xfrm>
            <a:off x="685800" y="692696"/>
            <a:ext cx="7772400" cy="4118615"/>
          </a:xfrm>
        </p:spPr>
        <p:txBody>
          <a:bodyPr>
            <a:normAutofit fontScale="62500" lnSpcReduction="20000"/>
          </a:bodyPr>
          <a:lstStyle/>
          <a:p>
            <a:pPr algn="ctr"/>
            <a:r>
              <a:rPr lang="he-IL" sz="7200" b="1" dirty="0" smtClean="0">
                <a:solidFill>
                  <a:schemeClr val="accent3"/>
                </a:solidFill>
              </a:rPr>
              <a:t>כיצד ניתן לעודד חיסכון לטווח ארוך?</a:t>
            </a:r>
          </a:p>
          <a:p>
            <a:pPr algn="ctr"/>
            <a:endParaRPr lang="he-IL" sz="3200" b="1" dirty="0" smtClean="0">
              <a:solidFill>
                <a:schemeClr val="accent3"/>
              </a:solidFill>
            </a:endParaRPr>
          </a:p>
          <a:p>
            <a:pPr algn="ctr"/>
            <a:endParaRPr lang="he-IL" sz="3200" b="1" dirty="0" smtClean="0">
              <a:solidFill>
                <a:schemeClr val="accent3"/>
              </a:solidFill>
            </a:endParaRPr>
          </a:p>
          <a:p>
            <a:pPr algn="ctr"/>
            <a:endParaRPr lang="he-IL" sz="3200" b="1" dirty="0" smtClean="0">
              <a:solidFill>
                <a:schemeClr val="accent3"/>
              </a:solidFill>
            </a:endParaRPr>
          </a:p>
          <a:p>
            <a:pPr algn="ctr"/>
            <a:endParaRPr lang="he-IL" sz="3200" b="1" dirty="0" smtClean="0">
              <a:solidFill>
                <a:schemeClr val="accent3"/>
              </a:solidFill>
            </a:endParaRPr>
          </a:p>
          <a:p>
            <a:pPr algn="ctr"/>
            <a:endParaRPr lang="he-IL" sz="3200" b="1" dirty="0" smtClean="0">
              <a:solidFill>
                <a:schemeClr val="accent3"/>
              </a:solidFill>
            </a:endParaRPr>
          </a:p>
          <a:p>
            <a:pPr algn="ctr"/>
            <a:r>
              <a:rPr lang="he-IL" sz="3200" b="1" dirty="0" smtClean="0">
                <a:solidFill>
                  <a:schemeClr val="accent3"/>
                </a:solidFill>
              </a:rPr>
              <a:t>ענבר אדמון</a:t>
            </a:r>
          </a:p>
          <a:p>
            <a:pPr algn="ctr"/>
            <a:r>
              <a:rPr lang="he-IL" sz="3200" b="1" dirty="0" smtClean="0">
                <a:solidFill>
                  <a:schemeClr val="accent3"/>
                </a:solidFill>
              </a:rPr>
              <a:t>אבנר בן נון</a:t>
            </a:r>
          </a:p>
          <a:p>
            <a:pPr algn="ctr"/>
            <a:r>
              <a:rPr lang="he-IL" sz="3200" b="1" dirty="0" smtClean="0">
                <a:solidFill>
                  <a:schemeClr val="accent3"/>
                </a:solidFill>
              </a:rPr>
              <a:t>שאול דה-מלאך</a:t>
            </a:r>
          </a:p>
          <a:p>
            <a:pPr algn="ctr"/>
            <a:r>
              <a:rPr lang="he-IL" sz="3200" b="1" dirty="0" smtClean="0">
                <a:solidFill>
                  <a:schemeClr val="accent3"/>
                </a:solidFill>
              </a:rPr>
              <a:t>יפעת </a:t>
            </a:r>
            <a:r>
              <a:rPr lang="he-IL" sz="3200" b="1" dirty="0" err="1" smtClean="0">
                <a:solidFill>
                  <a:schemeClr val="accent3"/>
                </a:solidFill>
              </a:rPr>
              <a:t>טרבולוס</a:t>
            </a:r>
            <a:endParaRPr lang="he-IL" sz="1800" b="1" dirty="0">
              <a:solidFill>
                <a:schemeClr val="accent3"/>
              </a:solidFill>
            </a:endParaRPr>
          </a:p>
        </p:txBody>
      </p:sp>
      <p:pic>
        <p:nvPicPr>
          <p:cNvPr id="1026" name="Picture 2" descr="C:\Program Files (x86)\Microsoft Office\MEDIA\CAGCAT10\j0283209.gif"/>
          <p:cNvPicPr>
            <a:picLocks noChangeAspect="1" noChangeArrowheads="1" noCrop="1"/>
          </p:cNvPicPr>
          <p:nvPr/>
        </p:nvPicPr>
        <p:blipFill>
          <a:blip r:embed="rId3" cstate="print"/>
          <a:srcRect/>
          <a:stretch>
            <a:fillRect/>
          </a:stretch>
        </p:blipFill>
        <p:spPr bwMode="auto">
          <a:xfrm>
            <a:off x="35496" y="5157192"/>
            <a:ext cx="1738326" cy="17008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he-IL" dirty="0" smtClean="0"/>
              <a:t>השחקנים</a:t>
            </a:r>
            <a:endParaRPr lang="he-IL" dirty="0"/>
          </a:p>
        </p:txBody>
      </p:sp>
      <p:graphicFrame>
        <p:nvGraphicFramePr>
          <p:cNvPr id="6" name="מציין מיקום תוכן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he-IL" dirty="0" smtClean="0"/>
              <a:t>החלופות:</a:t>
            </a:r>
            <a:endParaRPr lang="he-IL" dirty="0"/>
          </a:p>
        </p:txBody>
      </p:sp>
      <p:graphicFrame>
        <p:nvGraphicFramePr>
          <p:cNvPr id="6" name="מציין מיקום תוכן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he-IL" sz="3600" dirty="0" smtClean="0">
                <a:solidFill>
                  <a:schemeClr val="accent3">
                    <a:lumMod val="60000"/>
                    <a:lumOff val="40000"/>
                  </a:schemeClr>
                </a:solidFill>
              </a:rPr>
              <a:t>חלופה ראשונה – ביטוח אבטלה חובה :</a:t>
            </a:r>
            <a:r>
              <a:rPr lang="he-IL" sz="2000" dirty="0" smtClean="0">
                <a:solidFill>
                  <a:schemeClr val="accent3">
                    <a:lumMod val="60000"/>
                    <a:lumOff val="40000"/>
                  </a:schemeClr>
                </a:solidFill>
              </a:rPr>
              <a:t/>
            </a:r>
            <a:br>
              <a:rPr lang="he-IL" sz="2000" dirty="0" smtClean="0">
                <a:solidFill>
                  <a:schemeClr val="accent3">
                    <a:lumMod val="60000"/>
                    <a:lumOff val="40000"/>
                  </a:schemeClr>
                </a:solidFill>
              </a:rPr>
            </a:br>
            <a:endParaRPr lang="he-IL" sz="2000" b="0" dirty="0">
              <a:solidFill>
                <a:schemeClr val="accent3">
                  <a:lumMod val="60000"/>
                  <a:lumOff val="40000"/>
                </a:schemeClr>
              </a:solidFill>
            </a:endParaRPr>
          </a:p>
        </p:txBody>
      </p:sp>
      <p:sp>
        <p:nvSpPr>
          <p:cNvPr id="4" name="כותרת משנה 2"/>
          <p:cNvSpPr>
            <a:spLocks noGrp="1"/>
          </p:cNvSpPr>
          <p:nvPr>
            <p:ph idx="1"/>
          </p:nvPr>
        </p:nvSpPr>
        <p:spPr>
          <a:xfrm>
            <a:off x="179512" y="1481328"/>
            <a:ext cx="8712968" cy="5188032"/>
          </a:xfrm>
        </p:spPr>
        <p:txBody>
          <a:bodyPr>
            <a:normAutofit fontScale="62500" lnSpcReduction="20000"/>
          </a:bodyPr>
          <a:lstStyle/>
          <a:p>
            <a:pPr lvl="0" algn="just"/>
            <a:r>
              <a:rPr lang="he-IL" sz="4400" dirty="0" smtClean="0"/>
              <a:t>שכירים זכאים לדמי אבטלה כשאין הסדר דומה שחל על עצמאים</a:t>
            </a:r>
          </a:p>
          <a:p>
            <a:pPr lvl="0" algn="just"/>
            <a:r>
              <a:rPr lang="he-IL" sz="4400" b="1" dirty="0" smtClean="0"/>
              <a:t>המנגנון המוצע</a:t>
            </a:r>
            <a:r>
              <a:rPr lang="he-IL" sz="4400" dirty="0" smtClean="0"/>
              <a:t>: הקמת קרן במסגרת המוסד לביטוח לאומי אליה יוכלו עצמאים להפריש אחוז מהכנסתם.</a:t>
            </a:r>
          </a:p>
          <a:p>
            <a:pPr lvl="0" algn="just"/>
            <a:r>
              <a:rPr lang="he-IL" sz="4400" dirty="0" smtClean="0"/>
              <a:t> תנאי ההצטרפות לתוכנית - התחייבות להצטרפות לתכנית חיסכון פנסיוני. </a:t>
            </a:r>
          </a:p>
          <a:p>
            <a:pPr algn="just"/>
            <a:r>
              <a:rPr lang="he-IL" sz="4400" dirty="0" smtClean="0"/>
              <a:t>ההפרשה תהיה חובה, ההפרשות יוכרו כהוצאה מוכרת, משיכת כספים מהקרן עקב יציאה משוק התעסוקה תהיה פטורה ממס.  </a:t>
            </a:r>
            <a:endParaRPr lang="en-US" sz="4400" dirty="0" smtClean="0"/>
          </a:p>
          <a:p>
            <a:pPr lvl="0" algn="just"/>
            <a:r>
              <a:rPr lang="he-IL" sz="4400" dirty="0" smtClean="0"/>
              <a:t>זכאות המשיכה תותנה בכך שבמהלך תקופת ההפקדה המשיך העצמאי להפריש כספים לחיסכון פנסיוני. </a:t>
            </a:r>
          </a:p>
          <a:p>
            <a:pPr lvl="0" algn="just"/>
            <a:r>
              <a:rPr lang="he-IL" sz="4400" dirty="0" smtClean="0"/>
              <a:t>עצמאים בעלי חיסכון פנסיוני יקבלו שיעור ביטוח גבוה יותר, בהתאם לשיעור הכיסוי של החיסכון הפנסיוני שבידם.</a:t>
            </a:r>
            <a:endParaRPr lang="en-US" sz="4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p:txBody>
          <a:bodyPr/>
          <a:lstStyle/>
          <a:p>
            <a:pPr algn="r"/>
            <a:r>
              <a:rPr lang="he-IL" dirty="0" smtClean="0"/>
              <a:t>ביטוח אבטלה - המשך.</a:t>
            </a:r>
            <a:endParaRPr lang="he-IL" dirty="0"/>
          </a:p>
        </p:txBody>
      </p:sp>
      <p:sp>
        <p:nvSpPr>
          <p:cNvPr id="4" name="מלבן 3"/>
          <p:cNvSpPr/>
          <p:nvPr/>
        </p:nvSpPr>
        <p:spPr>
          <a:xfrm>
            <a:off x="0" y="1412776"/>
            <a:ext cx="8676456" cy="6555641"/>
          </a:xfrm>
          <a:prstGeom prst="rect">
            <a:avLst/>
          </a:prstGeom>
        </p:spPr>
        <p:txBody>
          <a:bodyPr wrap="square">
            <a:spAutoFit/>
          </a:bodyPr>
          <a:lstStyle/>
          <a:p>
            <a:pPr>
              <a:buFont typeface="Arial" pitchFamily="34" charset="0"/>
              <a:buChar char="•"/>
            </a:pPr>
            <a:r>
              <a:rPr lang="he-IL" sz="2400" dirty="0" smtClean="0"/>
              <a:t>חישוב דמי האבטלה ייעשה כחלק יחסי מתוך ההכנסה הממוצעת הקודמת של העצמאי. ההכנסה הממוצעת תחושב על בסיס שלוש השנים הטובות מבין חמש השנים שקדמו לסגירת העסק. </a:t>
            </a:r>
          </a:p>
          <a:p>
            <a:endParaRPr lang="he-IL" sz="2400" dirty="0" smtClean="0"/>
          </a:p>
          <a:p>
            <a:pPr>
              <a:buFont typeface="Arial" pitchFamily="34" charset="0"/>
              <a:buChar char="•"/>
            </a:pPr>
            <a:r>
              <a:rPr lang="he-IL" sz="2400" dirty="0" smtClean="0"/>
              <a:t>הזכאות לדמי האבטלה תותנה בכך שהעצמאי סגר את עסקו ואינו מקבל הכנסה ממקור אחר, ובכלל זה משכורת כשכיר. עליו לבצע שלוש פעולות, המהוות יחדיו מבחן המוסכם על אגף התקציבים, ארגוני העצמאים, המוסד לביטוח לאומי ומס הכנסה (פנסיה חובה ודמי אבטלה לעצמאיים-  2012): </a:t>
            </a:r>
          </a:p>
          <a:p>
            <a:endParaRPr lang="he-IL" sz="2400" dirty="0" smtClean="0"/>
          </a:p>
          <a:p>
            <a:r>
              <a:rPr lang="he-IL" sz="2400" dirty="0" smtClean="0"/>
              <a:t>(1)סגירת תיק במע"מ; (2)הודעה למס הכנסה ו-(3)שינוי הסיווג בביטוח הלאומי מעצמאי למובטל. עצמאי יוכל למשוך את דמי האבטלה עד שלוש פעמים, עד ההגעה לגיל הפרישה, ולתקופה של עד ששה חודשים בכל פעם. משיכה יכולה להיעשות רק אחרי שהופרשו כספים לקרן במשך שש שנים רצופות.</a:t>
            </a:r>
            <a:endParaRPr lang="en-US" sz="2400" dirty="0" smtClean="0"/>
          </a:p>
          <a:p>
            <a:endParaRPr lang="he-IL" sz="2800" dirty="0" smtClean="0"/>
          </a:p>
          <a:p>
            <a:endParaRPr lang="he-IL" sz="2800" dirty="0" smtClean="0"/>
          </a:p>
          <a:p>
            <a:endParaRPr lang="he-I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899592" y="332656"/>
            <a:ext cx="7699500" cy="584775"/>
          </a:xfrm>
          <a:prstGeom prst="rect">
            <a:avLst/>
          </a:prstGeom>
        </p:spPr>
        <p:txBody>
          <a:bodyPr wrap="square">
            <a:spAutoFit/>
          </a:bodyPr>
          <a:lstStyle/>
          <a:p>
            <a:r>
              <a:rPr lang="he-IL" sz="3200" dirty="0" smtClean="0"/>
              <a:t>חלופה 1 : ביטוח אבטלה – המשך...</a:t>
            </a:r>
            <a:endParaRPr lang="he-IL" sz="3200" dirty="0"/>
          </a:p>
        </p:txBody>
      </p:sp>
      <p:pic>
        <p:nvPicPr>
          <p:cNvPr id="1027" name="Picture 3"/>
          <p:cNvPicPr>
            <a:picLocks noChangeAspect="1" noChangeArrowheads="1"/>
          </p:cNvPicPr>
          <p:nvPr/>
        </p:nvPicPr>
        <p:blipFill>
          <a:blip r:embed="rId3" cstate="print"/>
          <a:srcRect/>
          <a:stretch>
            <a:fillRect/>
          </a:stretch>
        </p:blipFill>
        <p:spPr bwMode="auto">
          <a:xfrm>
            <a:off x="683568" y="980728"/>
            <a:ext cx="7776864" cy="511256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25760"/>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he-IL" sz="3200" dirty="0" smtClean="0"/>
              <a:t>חלופה </a:t>
            </a:r>
            <a:r>
              <a:rPr lang="he-IL" sz="3200" dirty="0" err="1" smtClean="0"/>
              <a:t>שניה</a:t>
            </a:r>
            <a:r>
              <a:rPr lang="he-IL" sz="3200" dirty="0" smtClean="0"/>
              <a:t>: התניית הפרשה לקרן השתלמות בהפרשת רובד בסיסי לחיסכון פנסיוני </a:t>
            </a:r>
            <a:endParaRPr lang="en-US" sz="3200" dirty="0" smtClean="0"/>
          </a:p>
        </p:txBody>
      </p:sp>
      <p:sp>
        <p:nvSpPr>
          <p:cNvPr id="4" name="כותרת משנה 2"/>
          <p:cNvSpPr>
            <a:spLocks noGrp="1"/>
          </p:cNvSpPr>
          <p:nvPr>
            <p:ph idx="1"/>
          </p:nvPr>
        </p:nvSpPr>
        <p:spPr>
          <a:xfrm>
            <a:off x="179512" y="1268760"/>
            <a:ext cx="8712968" cy="5044016"/>
          </a:xfrm>
        </p:spPr>
        <p:txBody>
          <a:bodyPr>
            <a:noAutofit/>
          </a:bodyPr>
          <a:lstStyle/>
          <a:p>
            <a:r>
              <a:rPr lang="he-IL" sz="2400" dirty="0" smtClean="0"/>
              <a:t>על פי חלופה זו, עצמאי המעוניין ליהנות מההטבה של הפרשה לקרן השתלמות יחויב בהפרשה של רובד בסיסי לחיסכון פנסיוני, ומעבר לרובד בסיסי זה יחויב בהפקדה של שקל כנגד שקל לחיסכון הפנסיוני ולקרן ההשתלמות. </a:t>
            </a:r>
          </a:p>
          <a:p>
            <a:pPr>
              <a:buNone/>
            </a:pPr>
            <a:endParaRPr lang="he-IL" sz="2400" dirty="0" smtClean="0"/>
          </a:p>
          <a:p>
            <a:r>
              <a:rPr lang="he-IL" sz="2400" dirty="0" smtClean="0"/>
              <a:t>הטבת המס בקרן השתלמות – הפרשה בגובה של 7% מהכנסתו של העצמאי (עד תקרה) מזכה את החוסך בשתי הטבות: ההטבה הראשונה היא זיכוי (הפחתת ההכנסה החייבת במס) בגובה של 4.5% מהכנסתו, כלומר רוב ההפרשה לקרן ההשתלמות מוגדרת כהוצאה מוכרת עבור העצמאי. ההטבה תלויה במס השולי של אותו עצמאי. ההטבה השנייה היא פטור ממס ריווחי הון על כל גובה ההפרשה עד התקרה הקבועה לאותה שנה.</a:t>
            </a:r>
          </a:p>
          <a:p>
            <a:pPr>
              <a:buNone/>
            </a:pPr>
            <a:endParaRPr lang="he-IL" sz="2800" dirty="0" smtClean="0"/>
          </a:p>
          <a:p>
            <a:endParaRPr lang="he-IL" sz="2800" dirty="0" smtClean="0"/>
          </a:p>
          <a:p>
            <a:pPr lvl="0"/>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r>
              <a:rPr lang="he-IL" sz="2400" dirty="0" smtClean="0"/>
              <a:t>אנו ממליצים לאפשר לעצמאי לחסוך בקרנות השתלמות רק לאחר שביטח 7.5% מהכנסתו באפיק פנסיוני. מעבר לרף זה, ההפרשה לקרן השתלמות תותנה בהפרשה מקבילה לחיסכון פנסיוני - שקל כנגד שקל.</a:t>
            </a:r>
            <a:endParaRPr lang="he-IL" dirty="0"/>
          </a:p>
        </p:txBody>
      </p:sp>
      <p:sp>
        <p:nvSpPr>
          <p:cNvPr id="3" name="כותרת 2"/>
          <p:cNvSpPr>
            <a:spLocks noGrp="1"/>
          </p:cNvSpPr>
          <p:nvPr>
            <p:ph type="title"/>
          </p:nvPr>
        </p:nvSpPr>
        <p:spPr/>
        <p:txBody>
          <a:bodyPr/>
          <a:lstStyle/>
          <a:p>
            <a:pPr algn="r"/>
            <a:r>
              <a:rPr lang="he-IL" dirty="0" smtClean="0"/>
              <a:t>המשך חלופה 2..</a:t>
            </a:r>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25760"/>
            <a:ext cx="8229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he-IL" sz="4400" dirty="0" smtClean="0">
                <a:solidFill>
                  <a:schemeClr val="accent3">
                    <a:lumMod val="60000"/>
                    <a:lumOff val="40000"/>
                  </a:schemeClr>
                </a:solidFill>
              </a:rPr>
              <a:t>חלופה שלישית: הגמשת האפשרות למשיכה מוקדמת</a:t>
            </a:r>
            <a:endParaRPr lang="he-IL" dirty="0"/>
          </a:p>
        </p:txBody>
      </p:sp>
      <p:sp>
        <p:nvSpPr>
          <p:cNvPr id="4" name="כותרת משנה 2"/>
          <p:cNvSpPr>
            <a:spLocks noGrp="1"/>
          </p:cNvSpPr>
          <p:nvPr>
            <p:ph idx="1"/>
          </p:nvPr>
        </p:nvSpPr>
        <p:spPr>
          <a:xfrm>
            <a:off x="179512" y="1268760"/>
            <a:ext cx="8712968" cy="5044016"/>
          </a:xfrm>
        </p:spPr>
        <p:txBody>
          <a:bodyPr>
            <a:noAutofit/>
          </a:bodyPr>
          <a:lstStyle/>
          <a:p>
            <a:r>
              <a:rPr lang="he-IL" sz="2800" dirty="0" smtClean="0"/>
              <a:t>אנו מציעים להגמיש את התנאים המאפשרים משיכה מוקדמת. לפי חלופה זו, עצמאי הנקלע למשבר עקב סגירת עסקו, יוכל לעשות שימוש בחלק מכספי החיסכון הפנסיוני במידה ויעמוד בקריטריונים שהוגדרו מראש.</a:t>
            </a:r>
            <a:r>
              <a:rPr lang="he-IL" sz="2800" b="1" dirty="0" smtClean="0"/>
              <a:t> </a:t>
            </a:r>
          </a:p>
          <a:p>
            <a:r>
              <a:rPr lang="he-IL" sz="2800" dirty="0" smtClean="0"/>
              <a:t>שבירת קרנות פנסיה לפני הזמן ("משיכה שלא כדין") גוררת אובדן של לפחות 35% מהחיסכון, ועשויה להיות כרוכה בקנסות נוספים שגובה הגוף מנהל החיסכון (פקודת מס הכנסה ותקנות מס הכנסה </a:t>
            </a:r>
            <a:r>
              <a:rPr lang="he-IL" sz="2800" dirty="0" err="1" smtClean="0"/>
              <a:t>התשכ"ב</a:t>
            </a:r>
            <a:r>
              <a:rPr lang="he-IL" sz="2800" dirty="0" smtClean="0"/>
              <a:t>, 1962), בנוסף לאובדן הזכות ליהנות מפטור ממס על רווחי ההון. כמו כן, משיכה שלא כדין עלולה להביא לירידה ואף לאובדן הכיסוי הביטוחי. לעיתים, הדבר יפגע גם בתנאי החיסכון, במידה של רצון לפתוח חיסכון חדש (אגף לשוק ההון, 2011).</a:t>
            </a: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25760"/>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he-IL" sz="4400" dirty="0" smtClean="0">
                <a:solidFill>
                  <a:schemeClr val="accent3">
                    <a:lumMod val="60000"/>
                    <a:lumOff val="40000"/>
                  </a:schemeClr>
                </a:solidFill>
              </a:rPr>
              <a:t>חלופה שלישית- המשך</a:t>
            </a:r>
            <a:endParaRPr lang="he-IL" dirty="0"/>
          </a:p>
        </p:txBody>
      </p:sp>
      <p:sp>
        <p:nvSpPr>
          <p:cNvPr id="4" name="כותרת משנה 2"/>
          <p:cNvSpPr>
            <a:spLocks noGrp="1"/>
          </p:cNvSpPr>
          <p:nvPr>
            <p:ph idx="1"/>
          </p:nvPr>
        </p:nvSpPr>
        <p:spPr>
          <a:xfrm>
            <a:off x="179512" y="1268760"/>
            <a:ext cx="8712968" cy="5044016"/>
          </a:xfrm>
        </p:spPr>
        <p:txBody>
          <a:bodyPr>
            <a:noAutofit/>
          </a:bodyPr>
          <a:lstStyle/>
          <a:p>
            <a:pPr lvl="1"/>
            <a:endParaRPr lang="he-IL" sz="1600" dirty="0" smtClean="0"/>
          </a:p>
          <a:p>
            <a:pPr lvl="0"/>
            <a:endParaRPr lang="he-IL" sz="2000" b="1" dirty="0" smtClean="0"/>
          </a:p>
          <a:p>
            <a:pPr lvl="0"/>
            <a:endParaRPr lang="en-US" sz="2000" dirty="0"/>
          </a:p>
        </p:txBody>
      </p:sp>
      <p:sp>
        <p:nvSpPr>
          <p:cNvPr id="5" name="TextBox 4"/>
          <p:cNvSpPr txBox="1"/>
          <p:nvPr/>
        </p:nvSpPr>
        <p:spPr>
          <a:xfrm>
            <a:off x="1115616" y="1256467"/>
            <a:ext cx="7056784" cy="5786199"/>
          </a:xfrm>
          <a:prstGeom prst="rect">
            <a:avLst/>
          </a:prstGeom>
          <a:noFill/>
        </p:spPr>
        <p:txBody>
          <a:bodyPr wrap="square" rtlCol="1">
            <a:spAutoFit/>
          </a:bodyPr>
          <a:lstStyle/>
          <a:p>
            <a:pPr>
              <a:buFont typeface="Arial" pitchFamily="34" charset="0"/>
              <a:buChar char="•"/>
            </a:pPr>
            <a:r>
              <a:rPr lang="he-IL" sz="2200" dirty="0" smtClean="0"/>
              <a:t>המצב המצוי מהווה תמריץ שלילי לחיסכון פנסיוני. אנו מציעים להגמיש את המצב הקיים לעצמאים ולאפשר משיכה מוקדמת פטורה ממס של חלק מהסכום כדמי אבטלה. המשיכה תתאפשר בתנאי של עמידה בקריטריונים שנקבעו לסגירת עסק (ראו חלופת ביטוח אבטלה). בנוסף לתנאים אלו, עמית המעוניין לבצע משיכה מוקדמת יצהיר שהוא מבין שבמשיכת הכספים יקטן חסכונו הפנסיוני ויפרט את הנסיבות בגינן החליט לשבור את החיסכון.</a:t>
            </a:r>
          </a:p>
          <a:p>
            <a:endParaRPr lang="he-IL" sz="2200" dirty="0" smtClean="0"/>
          </a:p>
          <a:p>
            <a:pPr>
              <a:buFont typeface="Arial" pitchFamily="34" charset="0"/>
              <a:buChar char="•"/>
            </a:pPr>
            <a:r>
              <a:rPr lang="he-IL" sz="2200" dirty="0" smtClean="0"/>
              <a:t>לפי הצעתנו, במקרה של סגירת עסק, תתאפשר קבלת דמי אבטלה כקצבה מהחיסכון הנצבר לפנסיה. גובה דמי האבטלה ייקבע </a:t>
            </a:r>
            <a:r>
              <a:rPr lang="he-IL" sz="2200" dirty="0" err="1" smtClean="0"/>
              <a:t>בשעור</a:t>
            </a:r>
            <a:r>
              <a:rPr lang="he-IL" sz="2200" dirty="0" smtClean="0"/>
              <a:t> של 100% מממוצע השכר בשלוש השנים הטובות מתוך חמש השנים האחרונות לעבודה. במידה ולא התקיימו התנאים לעיל, תיחשב המשיכה שלא כדין לפי חוק קופות גמל. חשוב לציין, כי בכל מקרה לא תתאפשר משיכה מעבר לתקרת החיסכון הקיימת (מאחר ואין העצמאי מחויב בגובה הפרשה לפנסיה בחלופה זו).</a:t>
            </a:r>
            <a:endParaRPr lang="en-US" sz="2200" dirty="0" smtClean="0"/>
          </a:p>
          <a:p>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מציין מיקום תוכן 4"/>
          <p:cNvGraphicFramePr>
            <a:graphicFrameLocks noGrp="1"/>
          </p:cNvGraphicFramePr>
          <p:nvPr>
            <p:ph idx="1"/>
          </p:nvPr>
        </p:nvGraphicFramePr>
        <p:xfrm>
          <a:off x="179388" y="620688"/>
          <a:ext cx="8713787" cy="5045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2272"/>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he-IL" sz="3600" dirty="0" smtClean="0"/>
              <a:t>תופעות בלתי רצויות</a:t>
            </a:r>
            <a:endParaRPr lang="he-IL" sz="3600" dirty="0"/>
          </a:p>
        </p:txBody>
      </p:sp>
      <p:graphicFrame>
        <p:nvGraphicFramePr>
          <p:cNvPr id="5" name="דיאגרמה 4"/>
          <p:cNvGraphicFramePr/>
          <p:nvPr>
            <p:extLst>
              <p:ext uri="{D42A27DB-BD31-4B8C-83A1-F6EECF244321}">
                <p14:modId xmlns:p14="http://schemas.microsoft.com/office/powerpoint/2010/main" val="392649667"/>
              </p:ext>
            </p:extLst>
          </p:nvPr>
        </p:nvGraphicFramePr>
        <p:xfrm>
          <a:off x="539552" y="1124744"/>
          <a:ext cx="784887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he-IL" dirty="0" smtClean="0"/>
              <a:t>השוואת החלופות:</a:t>
            </a:r>
            <a:endParaRPr lang="he-IL" dirty="0"/>
          </a:p>
        </p:txBody>
      </p:sp>
      <p:sp>
        <p:nvSpPr>
          <p:cNvPr id="4" name="TextBox 3"/>
          <p:cNvSpPr txBox="1"/>
          <p:nvPr/>
        </p:nvSpPr>
        <p:spPr>
          <a:xfrm>
            <a:off x="1043608" y="1916832"/>
            <a:ext cx="6264696" cy="369332"/>
          </a:xfrm>
          <a:prstGeom prst="rect">
            <a:avLst/>
          </a:prstGeom>
          <a:noFill/>
        </p:spPr>
        <p:txBody>
          <a:bodyPr wrap="square" rtlCol="1">
            <a:spAutoFit/>
          </a:bodyPr>
          <a:lstStyle/>
          <a:p>
            <a:endParaRPr lang="he-IL" dirty="0"/>
          </a:p>
        </p:txBody>
      </p:sp>
      <p:pic>
        <p:nvPicPr>
          <p:cNvPr id="16385" name="Picture 1"/>
          <p:cNvPicPr>
            <a:picLocks noChangeAspect="1" noChangeArrowheads="1"/>
          </p:cNvPicPr>
          <p:nvPr/>
        </p:nvPicPr>
        <p:blipFill>
          <a:blip r:embed="rId3" cstate="print"/>
          <a:srcRect/>
          <a:stretch>
            <a:fillRect/>
          </a:stretch>
        </p:blipFill>
        <p:spPr bwMode="auto">
          <a:xfrm>
            <a:off x="1547664" y="1556792"/>
            <a:ext cx="6353175" cy="44100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he-IL" dirty="0" smtClean="0"/>
              <a:t>תופעה בלתי רצויה – אחוז נמוך של הפרשה מתוך השכר</a:t>
            </a:r>
            <a:endParaRPr lang="he-IL" dirty="0"/>
          </a:p>
        </p:txBody>
      </p:sp>
      <p:sp>
        <p:nvSpPr>
          <p:cNvPr id="5" name="מציין מיקום תוכן 4"/>
          <p:cNvSpPr>
            <a:spLocks noGrp="1"/>
          </p:cNvSpPr>
          <p:nvPr>
            <p:ph idx="1"/>
          </p:nvPr>
        </p:nvSpPr>
        <p:spPr/>
        <p:txBody>
          <a:bodyPr/>
          <a:lstStyle/>
          <a:p>
            <a:endParaRPr lang="he-IL" dirty="0"/>
          </a:p>
        </p:txBody>
      </p:sp>
      <p:pic>
        <p:nvPicPr>
          <p:cNvPr id="6" name="תמונה 5" descr=" "/>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988840"/>
            <a:ext cx="8096220" cy="352839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he-IL" dirty="0" smtClean="0"/>
              <a:t>תופעה בלתי רצויה – פער בכיסוי פנסיוני בין עצמאים לשכירים</a:t>
            </a:r>
            <a:endParaRPr lang="he-IL" dirty="0"/>
          </a:p>
        </p:txBody>
      </p:sp>
      <p:graphicFrame>
        <p:nvGraphicFramePr>
          <p:cNvPr id="7" name="תרשים 6"/>
          <p:cNvGraphicFramePr/>
          <p:nvPr/>
        </p:nvGraphicFramePr>
        <p:xfrm>
          <a:off x="467544" y="1628800"/>
          <a:ext cx="8208912"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he-IL" dirty="0" smtClean="0"/>
              <a:t>השוואה בין לאומית – איכות התוכניות הפנסיוניות</a:t>
            </a:r>
            <a:endParaRPr lang="he-IL" dirty="0"/>
          </a:p>
        </p:txBody>
      </p:sp>
      <p:pic>
        <p:nvPicPr>
          <p:cNvPr id="6" name="מציין מיקום תוכן 5" descr=" "/>
          <p:cNvPicPr>
            <a:picLocks noGrp="1" noChangeAspect="1"/>
          </p:cNvPicPr>
          <p:nvPr>
            <p:ph idx="1"/>
          </p:nvPr>
        </p:nvPicPr>
        <p:blipFill>
          <a:blip r:embed="rId3" cstate="print"/>
          <a:srcRect/>
          <a:stretch>
            <a:fillRect/>
          </a:stretch>
        </p:blipFill>
        <p:spPr bwMode="auto">
          <a:xfrm>
            <a:off x="107504" y="1556792"/>
            <a:ext cx="8794577" cy="432048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2272"/>
            <a:ext cx="8229600" cy="1143000"/>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he-IL" dirty="0" smtClean="0"/>
              <a:t>היסטורית  ההתמודדות עם התופעות</a:t>
            </a:r>
            <a:endParaRPr lang="he-IL" dirty="0"/>
          </a:p>
        </p:txBody>
      </p:sp>
      <p:sp>
        <p:nvSpPr>
          <p:cNvPr id="4" name="כותרת 1"/>
          <p:cNvSpPr txBox="1">
            <a:spLocks/>
          </p:cNvSpPr>
          <p:nvPr/>
        </p:nvSpPr>
        <p:spPr>
          <a:xfrm>
            <a:off x="457200" y="-162272"/>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vert="horz" rtlCol="0" anchor="ctr">
            <a:normAutofit/>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100" b="1" i="0" u="none" strike="noStrike" kern="1200" cap="none" spc="0" normalizeH="0" baseline="0" noProof="0" smtClean="0">
                <a:ln>
                  <a:noFill/>
                </a:ln>
                <a:solidFill>
                  <a:schemeClr val="lt1"/>
                </a:solidFill>
                <a:effectLst>
                  <a:outerShdw blurRad="31750" dist="25400" dir="5400000" algn="tl" rotWithShape="0">
                    <a:srgbClr val="000000">
                      <a:alpha val="25000"/>
                    </a:srgbClr>
                  </a:outerShdw>
                </a:effectLst>
                <a:uLnTx/>
                <a:uFillTx/>
                <a:latin typeface="+mn-lt"/>
                <a:ea typeface="+mn-ea"/>
                <a:cs typeface="+mn-cs"/>
              </a:rPr>
              <a:t>רקע היסטורי</a:t>
            </a:r>
            <a:endParaRPr kumimoji="0" lang="he-IL" sz="4100" b="1" i="0" u="none" strike="noStrike" kern="1200" cap="none" spc="0" normalizeH="0" baseline="0" noProof="0" dirty="0">
              <a:ln>
                <a:noFill/>
              </a:ln>
              <a:solidFill>
                <a:schemeClr val="lt1"/>
              </a:solidFill>
              <a:effectLst>
                <a:outerShdw blurRad="31750" dist="25400" dir="5400000" algn="tl" rotWithShape="0">
                  <a:srgbClr val="000000">
                    <a:alpha val="25000"/>
                  </a:srgbClr>
                </a:outerShdw>
              </a:effectLst>
              <a:uLnTx/>
              <a:uFillTx/>
              <a:latin typeface="+mn-lt"/>
              <a:ea typeface="+mn-ea"/>
              <a:cs typeface="+mn-cs"/>
            </a:endParaRPr>
          </a:p>
        </p:txBody>
      </p:sp>
      <p:graphicFrame>
        <p:nvGraphicFramePr>
          <p:cNvPr id="6" name="דיאגרמה 5"/>
          <p:cNvGraphicFramePr/>
          <p:nvPr>
            <p:extLst>
              <p:ext uri="{D42A27DB-BD31-4B8C-83A1-F6EECF244321}">
                <p14:modId xmlns:p14="http://schemas.microsoft.com/office/powerpoint/2010/main" val="392649667"/>
              </p:ext>
            </p:extLst>
          </p:nvPr>
        </p:nvGraphicFramePr>
        <p:xfrm>
          <a:off x="827584" y="764704"/>
          <a:ext cx="784887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1"/>
          <p:cNvSpPr>
            <a:spLocks noGrp="1"/>
          </p:cNvSpPr>
          <p:nvPr>
            <p:ph type="title"/>
          </p:nvPr>
        </p:nvSpPr>
        <p:spPr>
          <a:xfrm>
            <a:off x="251520" y="28116"/>
            <a:ext cx="8229600" cy="1168636"/>
          </a:xfrm>
        </p:spPr>
        <p:style>
          <a:lnRef idx="1">
            <a:schemeClr val="accent1"/>
          </a:lnRef>
          <a:fillRef idx="3">
            <a:schemeClr val="accent1"/>
          </a:fillRef>
          <a:effectRef idx="2">
            <a:schemeClr val="accent1"/>
          </a:effectRef>
          <a:fontRef idx="minor">
            <a:schemeClr val="lt1"/>
          </a:fontRef>
        </p:style>
        <p:txBody>
          <a:bodyPr/>
          <a:lstStyle/>
          <a:p>
            <a:pPr algn="ctr"/>
            <a:r>
              <a:rPr lang="he-IL" dirty="0" smtClean="0"/>
              <a:t>רקע היסטורי</a:t>
            </a:r>
            <a:endParaRPr lang="he-IL" dirty="0"/>
          </a:p>
        </p:txBody>
      </p:sp>
      <p:graphicFrame>
        <p:nvGraphicFramePr>
          <p:cNvPr id="7" name="דיאגרמה 6"/>
          <p:cNvGraphicFramePr/>
          <p:nvPr>
            <p:extLst>
              <p:ext uri="{D42A27DB-BD31-4B8C-83A1-F6EECF244321}">
                <p14:modId xmlns:p14="http://schemas.microsoft.com/office/powerpoint/2010/main" val="4076375912"/>
              </p:ext>
            </p:extLst>
          </p:nvPr>
        </p:nvGraphicFramePr>
        <p:xfrm>
          <a:off x="909936" y="1196752"/>
          <a:ext cx="7560840" cy="5227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2272"/>
            <a:ext cx="8229600" cy="1143000"/>
          </a:xfrm>
        </p:spPr>
        <p:style>
          <a:lnRef idx="0">
            <a:schemeClr val="accent1"/>
          </a:lnRef>
          <a:fillRef idx="3">
            <a:schemeClr val="accent1"/>
          </a:fillRef>
          <a:effectRef idx="3">
            <a:schemeClr val="accent1"/>
          </a:effectRef>
          <a:fontRef idx="minor">
            <a:schemeClr val="lt1"/>
          </a:fontRef>
        </p:style>
        <p:txBody>
          <a:bodyPr/>
          <a:lstStyle/>
          <a:p>
            <a:pPr algn="ctr"/>
            <a:r>
              <a:rPr lang="he-IL" dirty="0" smtClean="0"/>
              <a:t>רקע להגדרת הבעיה</a:t>
            </a:r>
            <a:endParaRPr lang="he-IL" dirty="0"/>
          </a:p>
        </p:txBody>
      </p:sp>
      <p:sp>
        <p:nvSpPr>
          <p:cNvPr id="4" name="TextBox 3"/>
          <p:cNvSpPr txBox="1"/>
          <p:nvPr/>
        </p:nvSpPr>
        <p:spPr>
          <a:xfrm>
            <a:off x="1043608" y="1484784"/>
            <a:ext cx="7416824" cy="5016758"/>
          </a:xfrm>
          <a:prstGeom prst="rect">
            <a:avLst/>
          </a:prstGeom>
          <a:noFill/>
        </p:spPr>
        <p:txBody>
          <a:bodyPr wrap="square" rtlCol="1">
            <a:spAutoFit/>
          </a:bodyPr>
          <a:lstStyle/>
          <a:p>
            <a:pPr algn="just">
              <a:buFont typeface="Arial" pitchFamily="34" charset="0"/>
              <a:buChar char="•"/>
            </a:pPr>
            <a:r>
              <a:rPr lang="he-IL" sz="3200" dirty="0" smtClean="0"/>
              <a:t>משיחות שנעשו עם נציגי האוצר, משרד התמ"ת, </a:t>
            </a:r>
            <a:r>
              <a:rPr lang="he-IL" sz="3200" dirty="0" err="1" smtClean="0"/>
              <a:t>ולה"ב</a:t>
            </a:r>
            <a:r>
              <a:rPr lang="he-IL" sz="3200" dirty="0" smtClean="0"/>
              <a:t> (חן לב, ד"ר ניר בן אהרון, מוטי שפירא, ד"ר רובי נתנזון) עולה שמאפייניהם הייחודיים של קבוצת העצמאיים מצריכים חשיבה מחוץ לקופסא ופתרונות שאינם נמצאים כרגע בשוק. </a:t>
            </a:r>
          </a:p>
          <a:p>
            <a:pPr algn="just"/>
            <a:endParaRPr lang="he-IL" sz="3200" dirty="0" smtClean="0"/>
          </a:p>
          <a:p>
            <a:pPr algn="just">
              <a:buFont typeface="Arial" pitchFamily="34" charset="0"/>
              <a:buChar char="•"/>
            </a:pPr>
            <a:r>
              <a:rPr lang="he-IL" sz="3200" dirty="0" smtClean="0"/>
              <a:t>הקושי המרכזי המונע מעצמאיים לחסוך לגיל הפרישה הוא החשש  (המוצדק והלא מוצדק) לקושי כלכלי צפוי בטווח הקצר והבינוני. </a:t>
            </a:r>
            <a:endParaRPr lang="he-IL"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he-IL" dirty="0" smtClean="0"/>
              <a:t>הגדרת הבעיה והלקוח</a:t>
            </a:r>
            <a:endParaRPr lang="he-IL" dirty="0"/>
          </a:p>
        </p:txBody>
      </p:sp>
      <p:graphicFrame>
        <p:nvGraphicFramePr>
          <p:cNvPr id="6" name="מציין מיקום תוכן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1335</Words>
  <Application>Microsoft Office PowerPoint</Application>
  <PresentationFormat>On-screen Show (4:3)</PresentationFormat>
  <Paragraphs>138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רחבה</vt:lpstr>
      <vt:lpstr>PowerPoint Presentation</vt:lpstr>
      <vt:lpstr>תופעות בלתי רצויות</vt:lpstr>
      <vt:lpstr>תופעה בלתי רצויה – אחוז נמוך של הפרשה מתוך השכר</vt:lpstr>
      <vt:lpstr>תופעה בלתי רצויה – פער בכיסוי פנסיוני בין עצמאים לשכירים</vt:lpstr>
      <vt:lpstr>השוואה בין לאומית – איכות התוכניות הפנסיוניות</vt:lpstr>
      <vt:lpstr>היסטורית  ההתמודדות עם התופעות</vt:lpstr>
      <vt:lpstr>רקע היסטורי</vt:lpstr>
      <vt:lpstr>רקע להגדרת הבעיה</vt:lpstr>
      <vt:lpstr>הגדרת הבעיה והלקוח</vt:lpstr>
      <vt:lpstr>השחקנים</vt:lpstr>
      <vt:lpstr>החלופות:</vt:lpstr>
      <vt:lpstr>חלופה ראשונה – ביטוח אבטלה חובה : </vt:lpstr>
      <vt:lpstr>ביטוח אבטלה - המשך.</vt:lpstr>
      <vt:lpstr>PowerPoint Presentation</vt:lpstr>
      <vt:lpstr>חלופה שניה: התניית הפרשה לקרן השתלמות בהפרשת רובד בסיסי לחיסכון פנסיוני </vt:lpstr>
      <vt:lpstr>המשך חלופה 2..</vt:lpstr>
      <vt:lpstr>חלופה שלישית: הגמשת האפשרות למשיכה מוקדמת</vt:lpstr>
      <vt:lpstr>חלופה שלישית- המשך</vt:lpstr>
      <vt:lpstr>PowerPoint Presentation</vt:lpstr>
      <vt:lpstr>השוואת החלופות: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שאול</dc:creator>
  <cp:lastModifiedBy>Moria Yolzari</cp:lastModifiedBy>
  <cp:revision>32</cp:revision>
  <dcterms:created xsi:type="dcterms:W3CDTF">2013-01-13T00:26:03Z</dcterms:created>
  <dcterms:modified xsi:type="dcterms:W3CDTF">2013-08-22T14:34:04Z</dcterms:modified>
</cp:coreProperties>
</file>